
<file path=[Content_Types].xml><?xml version="1.0" encoding="utf-8"?>
<Types xmlns="http://schemas.openxmlformats.org/package/2006/content-types">
  <Default Extension="bin" ContentType="application/vnd.openxmlformats-officedocument.oleObject"/>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 id="2147483678" r:id="rId2"/>
  </p:sldMasterIdLst>
  <p:notesMasterIdLst>
    <p:notesMasterId r:id="rId57"/>
  </p:notesMasterIdLst>
  <p:sldIdLst>
    <p:sldId id="256" r:id="rId3"/>
    <p:sldId id="260" r:id="rId4"/>
    <p:sldId id="372" r:id="rId5"/>
    <p:sldId id="373" r:id="rId6"/>
    <p:sldId id="375" r:id="rId7"/>
    <p:sldId id="258" r:id="rId8"/>
    <p:sldId id="261" r:id="rId9"/>
    <p:sldId id="320" r:id="rId10"/>
    <p:sldId id="321" r:id="rId11"/>
    <p:sldId id="322" r:id="rId12"/>
    <p:sldId id="324" r:id="rId13"/>
    <p:sldId id="326" r:id="rId14"/>
    <p:sldId id="327" r:id="rId15"/>
    <p:sldId id="385" r:id="rId16"/>
    <p:sldId id="330" r:id="rId17"/>
    <p:sldId id="334" r:id="rId18"/>
    <p:sldId id="337" r:id="rId19"/>
    <p:sldId id="339" r:id="rId20"/>
    <p:sldId id="369" r:id="rId21"/>
    <p:sldId id="370" r:id="rId22"/>
    <p:sldId id="371" r:id="rId23"/>
    <p:sldId id="333" r:id="rId24"/>
    <p:sldId id="344" r:id="rId25"/>
    <p:sldId id="367" r:id="rId26"/>
    <p:sldId id="351" r:id="rId27"/>
    <p:sldId id="356" r:id="rId28"/>
    <p:sldId id="354" r:id="rId29"/>
    <p:sldId id="382" r:id="rId30"/>
    <p:sldId id="359" r:id="rId31"/>
    <p:sldId id="360" r:id="rId32"/>
    <p:sldId id="364" r:id="rId33"/>
    <p:sldId id="365" r:id="rId34"/>
    <p:sldId id="376" r:id="rId35"/>
    <p:sldId id="352" r:id="rId36"/>
    <p:sldId id="387" r:id="rId37"/>
    <p:sldId id="383" r:id="rId38"/>
    <p:sldId id="384" r:id="rId39"/>
    <p:sldId id="353" r:id="rId40"/>
    <p:sldId id="377" r:id="rId41"/>
    <p:sldId id="388" r:id="rId42"/>
    <p:sldId id="389" r:id="rId43"/>
    <p:sldId id="390" r:id="rId44"/>
    <p:sldId id="378" r:id="rId45"/>
    <p:sldId id="357" r:id="rId46"/>
    <p:sldId id="358" r:id="rId47"/>
    <p:sldId id="386" r:id="rId48"/>
    <p:sldId id="379" r:id="rId49"/>
    <p:sldId id="380" r:id="rId50"/>
    <p:sldId id="381" r:id="rId51"/>
    <p:sldId id="391" r:id="rId52"/>
    <p:sldId id="392" r:id="rId53"/>
    <p:sldId id="393" r:id="rId54"/>
    <p:sldId id="394" r:id="rId55"/>
    <p:sldId id="285" r:id="rId56"/>
  </p:sldIdLst>
  <p:sldSz cx="9144000" cy="5143500" type="screen16x9"/>
  <p:notesSz cx="6858000" cy="9144000"/>
  <p:embeddedFontLst>
    <p:embeddedFont>
      <p:font typeface="Bebas Neue" panose="020B0604020202020204" charset="0"/>
      <p:regular r:id="rId58"/>
    </p:embeddedFont>
    <p:embeddedFont>
      <p:font typeface="Calibri" panose="020F0502020204030204" pitchFamily="34" charset="0"/>
      <p:regular r:id="rId59"/>
      <p:bold r:id="rId60"/>
      <p:italic r:id="rId61"/>
      <p:boldItalic r:id="rId62"/>
    </p:embeddedFont>
    <p:embeddedFont>
      <p:font typeface="Cambria Math" panose="02040503050406030204" pitchFamily="18" charset="0"/>
      <p:regular r:id="rId63"/>
    </p:embeddedFont>
    <p:embeddedFont>
      <p:font typeface="Consolas" panose="020B0609020204030204" pitchFamily="49" charset="0"/>
      <p:regular r:id="rId64"/>
      <p:bold r:id="rId65"/>
      <p:italic r:id="rId66"/>
      <p:boldItalic r:id="rId67"/>
    </p:embeddedFont>
    <p:embeddedFont>
      <p:font typeface="Nunito" pitchFamily="2" charset="0"/>
      <p:regular r:id="rId68"/>
      <p:bold r:id="rId69"/>
      <p:italic r:id="rId70"/>
      <p:boldItalic r:id="rId71"/>
    </p:embeddedFont>
    <p:embeddedFont>
      <p:font typeface="Odibee Sans" panose="020B0604020202020204" charset="0"/>
      <p:regular r:id="rId72"/>
    </p:embeddedFont>
    <p:embeddedFont>
      <p:font typeface="Open Sans" panose="020B0606030504020204" pitchFamily="34" charset="0"/>
      <p:regular r:id="rId73"/>
      <p:bold r:id="rId74"/>
      <p:italic r:id="rId75"/>
      <p:boldItalic r:id="rId76"/>
    </p:embeddedFont>
    <p:embeddedFont>
      <p:font typeface="PT Sans Narrow" panose="020B0506020203020204" pitchFamily="34" charset="0"/>
      <p:regular r:id="rId77"/>
      <p:bold r:id="rId78"/>
    </p:embeddedFont>
    <p:embeddedFont>
      <p:font typeface="Segoe UI Historic" panose="020B0502040204020203" pitchFamily="34" charset="0"/>
      <p:regular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980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664017-0908-4103-BF31-B114B4E5E40E}" v="1417" dt="2021-12-08T05:52:59.947"/>
    <p1510:client id="{3FC2EFAA-71CE-4307-B7B0-7AEBF1422B8E}" v="2611" dt="2021-12-07T16:08:55.132"/>
  </p1510:revLst>
</p1510:revInfo>
</file>

<file path=ppt/tableStyles.xml><?xml version="1.0" encoding="utf-8"?>
<a:tblStyleLst xmlns:a="http://schemas.openxmlformats.org/drawingml/2006/main" def="{DC96AB62-F9EB-4887-82AD-50DAF2A0AF52}">
  <a:tblStyle styleId="{DC96AB62-F9EB-4887-82AD-50DAF2A0AF5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6.fntdata"/><Relationship Id="rId68" Type="http://schemas.openxmlformats.org/officeDocument/2006/relationships/font" Target="fonts/font11.fntdata"/><Relationship Id="rId84" Type="http://schemas.microsoft.com/office/2016/11/relationships/changesInfo" Target="changesInfos/changesInfo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font" Target="fonts/font1.fntdata"/><Relationship Id="rId74" Type="http://schemas.openxmlformats.org/officeDocument/2006/relationships/font" Target="fonts/font17.fntdata"/><Relationship Id="rId79" Type="http://schemas.openxmlformats.org/officeDocument/2006/relationships/font" Target="fonts/font22.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font" Target="fonts/font20.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5.fntdata"/><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font" Target="fonts/font18.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font" Target="fonts/font16.fntdata"/><Relationship Id="rId78" Type="http://schemas.openxmlformats.org/officeDocument/2006/relationships/font" Target="fonts/font21.fntdata"/><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9.fntdata"/><Relationship Id="rId7" Type="http://schemas.openxmlformats.org/officeDocument/2006/relationships/slide" Target="slides/slide5.xml"/><Relationship Id="rId71" Type="http://schemas.openxmlformats.org/officeDocument/2006/relationships/font" Target="fonts/font14.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9.fntdata"/><Relationship Id="rId61" Type="http://schemas.openxmlformats.org/officeDocument/2006/relationships/font" Target="fonts/font4.fntdata"/><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ễn Tiến Hưng" userId="ae24d1e8-faf4-4d00-b6ac-0a075cf820e0" providerId="ADAL" clId="{31664017-0908-4103-BF31-B114B4E5E40E}"/>
    <pc:docChg chg="undo custSel addSld delSld modSld sldOrd delMainMaster">
      <pc:chgData name="Nguyễn Tiến Hưng" userId="ae24d1e8-faf4-4d00-b6ac-0a075cf820e0" providerId="ADAL" clId="{31664017-0908-4103-BF31-B114B4E5E40E}" dt="2021-12-08T05:52:59.947" v="4612" actId="20577"/>
      <pc:docMkLst>
        <pc:docMk/>
      </pc:docMkLst>
      <pc:sldChg chg="del">
        <pc:chgData name="Nguyễn Tiến Hưng" userId="ae24d1e8-faf4-4d00-b6ac-0a075cf820e0" providerId="ADAL" clId="{31664017-0908-4103-BF31-B114B4E5E40E}" dt="2021-12-01T05:26:43.632" v="2962" actId="47"/>
        <pc:sldMkLst>
          <pc:docMk/>
          <pc:sldMk cId="0" sldId="257"/>
        </pc:sldMkLst>
      </pc:sldChg>
      <pc:sldChg chg="modSp mod">
        <pc:chgData name="Nguyễn Tiến Hưng" userId="ae24d1e8-faf4-4d00-b6ac-0a075cf820e0" providerId="ADAL" clId="{31664017-0908-4103-BF31-B114B4E5E40E}" dt="2021-12-08T05:48:37.626" v="4384" actId="20577"/>
        <pc:sldMkLst>
          <pc:docMk/>
          <pc:sldMk cId="0" sldId="258"/>
        </pc:sldMkLst>
        <pc:spChg chg="mod">
          <ac:chgData name="Nguyễn Tiến Hưng" userId="ae24d1e8-faf4-4d00-b6ac-0a075cf820e0" providerId="ADAL" clId="{31664017-0908-4103-BF31-B114B4E5E40E}" dt="2021-12-08T05:48:37.626" v="4384" actId="20577"/>
          <ac:spMkLst>
            <pc:docMk/>
            <pc:sldMk cId="0" sldId="258"/>
            <ac:spMk id="21" creationId="{83C40715-27F2-4DCB-980F-6891BBE09BDE}"/>
          </ac:spMkLst>
        </pc:spChg>
        <pc:spChg chg="mod">
          <ac:chgData name="Nguyễn Tiến Hưng" userId="ae24d1e8-faf4-4d00-b6ac-0a075cf820e0" providerId="ADAL" clId="{31664017-0908-4103-BF31-B114B4E5E40E}" dt="2021-12-01T05:24:41.083" v="2937" actId="1076"/>
          <ac:spMkLst>
            <pc:docMk/>
            <pc:sldMk cId="0" sldId="258"/>
            <ac:spMk id="1777" creationId="{00000000-0000-0000-0000-000000000000}"/>
          </ac:spMkLst>
        </pc:spChg>
        <pc:spChg chg="mod">
          <ac:chgData name="Nguyễn Tiến Hưng" userId="ae24d1e8-faf4-4d00-b6ac-0a075cf820e0" providerId="ADAL" clId="{31664017-0908-4103-BF31-B114B4E5E40E}" dt="2021-12-01T05:24:52.487" v="2939" actId="1076"/>
          <ac:spMkLst>
            <pc:docMk/>
            <pc:sldMk cId="0" sldId="258"/>
            <ac:spMk id="1779" creationId="{00000000-0000-0000-0000-000000000000}"/>
          </ac:spMkLst>
        </pc:spChg>
        <pc:spChg chg="mod">
          <ac:chgData name="Nguyễn Tiến Hưng" userId="ae24d1e8-faf4-4d00-b6ac-0a075cf820e0" providerId="ADAL" clId="{31664017-0908-4103-BF31-B114B4E5E40E}" dt="2021-12-01T05:24:37.700" v="2936" actId="1076"/>
          <ac:spMkLst>
            <pc:docMk/>
            <pc:sldMk cId="0" sldId="258"/>
            <ac:spMk id="1780" creationId="{00000000-0000-0000-0000-000000000000}"/>
          </ac:spMkLst>
        </pc:spChg>
        <pc:spChg chg="mod">
          <ac:chgData name="Nguyễn Tiến Hưng" userId="ae24d1e8-faf4-4d00-b6ac-0a075cf820e0" providerId="ADAL" clId="{31664017-0908-4103-BF31-B114B4E5E40E}" dt="2021-12-01T05:24:54.896" v="2940" actId="1076"/>
          <ac:spMkLst>
            <pc:docMk/>
            <pc:sldMk cId="0" sldId="258"/>
            <ac:spMk id="1782" creationId="{00000000-0000-0000-0000-000000000000}"/>
          </ac:spMkLst>
        </pc:spChg>
        <pc:spChg chg="mod">
          <ac:chgData name="Nguyễn Tiến Hưng" userId="ae24d1e8-faf4-4d00-b6ac-0a075cf820e0" providerId="ADAL" clId="{31664017-0908-4103-BF31-B114B4E5E40E}" dt="2021-12-01T05:24:33.702" v="2935" actId="1076"/>
          <ac:spMkLst>
            <pc:docMk/>
            <pc:sldMk cId="0" sldId="258"/>
            <ac:spMk id="1783" creationId="{00000000-0000-0000-0000-000000000000}"/>
          </ac:spMkLst>
        </pc:spChg>
        <pc:spChg chg="mod">
          <ac:chgData name="Nguyễn Tiến Hưng" userId="ae24d1e8-faf4-4d00-b6ac-0a075cf820e0" providerId="ADAL" clId="{31664017-0908-4103-BF31-B114B4E5E40E}" dt="2021-12-01T05:25:00.616" v="2941" actId="1076"/>
          <ac:spMkLst>
            <pc:docMk/>
            <pc:sldMk cId="0" sldId="258"/>
            <ac:spMk id="1785" creationId="{00000000-0000-0000-0000-000000000000}"/>
          </ac:spMkLst>
        </pc:spChg>
      </pc:sldChg>
      <pc:sldChg chg="del">
        <pc:chgData name="Nguyễn Tiến Hưng" userId="ae24d1e8-faf4-4d00-b6ac-0a075cf820e0" providerId="ADAL" clId="{31664017-0908-4103-BF31-B114B4E5E40E}" dt="2021-12-01T05:26:43.632" v="2962" actId="47"/>
        <pc:sldMkLst>
          <pc:docMk/>
          <pc:sldMk cId="0" sldId="259"/>
        </pc:sldMkLst>
      </pc:sldChg>
      <pc:sldChg chg="addSp delSp modSp del mod ord">
        <pc:chgData name="Nguyễn Tiến Hưng" userId="ae24d1e8-faf4-4d00-b6ac-0a075cf820e0" providerId="ADAL" clId="{31664017-0908-4103-BF31-B114B4E5E40E}" dt="2021-12-08T05:48:13.573" v="4356" actId="47"/>
        <pc:sldMkLst>
          <pc:docMk/>
          <pc:sldMk cId="0" sldId="263"/>
        </pc:sldMkLst>
        <pc:spChg chg="add del mod">
          <ac:chgData name="Nguyễn Tiến Hưng" userId="ae24d1e8-faf4-4d00-b6ac-0a075cf820e0" providerId="ADAL" clId="{31664017-0908-4103-BF31-B114B4E5E40E}" dt="2021-12-08T05:48:05.685" v="4351" actId="478"/>
          <ac:spMkLst>
            <pc:docMk/>
            <pc:sldMk cId="0" sldId="263"/>
            <ac:spMk id="5" creationId="{C09E3A42-D262-49D7-97F3-9BF26F547395}"/>
          </ac:spMkLst>
        </pc:spChg>
        <pc:spChg chg="add del mod">
          <ac:chgData name="Nguyễn Tiến Hưng" userId="ae24d1e8-faf4-4d00-b6ac-0a075cf820e0" providerId="ADAL" clId="{31664017-0908-4103-BF31-B114B4E5E40E}" dt="2021-12-08T05:48:02.384" v="4350" actId="478"/>
          <ac:spMkLst>
            <pc:docMk/>
            <pc:sldMk cId="0" sldId="263"/>
            <ac:spMk id="6" creationId="{59BB4799-4EA5-47F5-AF8F-A6C6DF3B8F3A}"/>
          </ac:spMkLst>
        </pc:spChg>
        <pc:spChg chg="add del mod">
          <ac:chgData name="Nguyễn Tiến Hưng" userId="ae24d1e8-faf4-4d00-b6ac-0a075cf820e0" providerId="ADAL" clId="{31664017-0908-4103-BF31-B114B4E5E40E}" dt="2021-12-08T05:48:08.356" v="4353" actId="478"/>
          <ac:spMkLst>
            <pc:docMk/>
            <pc:sldMk cId="0" sldId="263"/>
            <ac:spMk id="8" creationId="{5613CFB4-D18F-440D-B51C-42C8F428F816}"/>
          </ac:spMkLst>
        </pc:spChg>
        <pc:spChg chg="del mod">
          <ac:chgData name="Nguyễn Tiến Hưng" userId="ae24d1e8-faf4-4d00-b6ac-0a075cf820e0" providerId="ADAL" clId="{31664017-0908-4103-BF31-B114B4E5E40E}" dt="2021-12-08T05:48:07.033" v="4352" actId="478"/>
          <ac:spMkLst>
            <pc:docMk/>
            <pc:sldMk cId="0" sldId="263"/>
            <ac:spMk id="39" creationId="{C0F7E4C0-8FBA-4F3F-A5BA-C4BE2902E0E5}"/>
          </ac:spMkLst>
        </pc:spChg>
        <pc:spChg chg="mod">
          <ac:chgData name="Nguyễn Tiến Hưng" userId="ae24d1e8-faf4-4d00-b6ac-0a075cf820e0" providerId="ADAL" clId="{31664017-0908-4103-BF31-B114B4E5E40E}" dt="2021-12-08T05:48:12.258" v="4355" actId="6549"/>
          <ac:spMkLst>
            <pc:docMk/>
            <pc:sldMk cId="0" sldId="263"/>
            <ac:spMk id="1868" creationId="{00000000-0000-0000-0000-000000000000}"/>
          </ac:spMkLst>
        </pc:spChg>
        <pc:spChg chg="del mod">
          <ac:chgData name="Nguyễn Tiến Hưng" userId="ae24d1e8-faf4-4d00-b6ac-0a075cf820e0" providerId="ADAL" clId="{31664017-0908-4103-BF31-B114B4E5E40E}" dt="2021-12-08T05:48:00.006" v="4348" actId="478"/>
          <ac:spMkLst>
            <pc:docMk/>
            <pc:sldMk cId="0" sldId="263"/>
            <ac:spMk id="1869" creationId="{00000000-0000-0000-0000-000000000000}"/>
          </ac:spMkLst>
        </pc:spChg>
        <pc:spChg chg="del mod">
          <ac:chgData name="Nguyễn Tiến Hưng" userId="ae24d1e8-faf4-4d00-b6ac-0a075cf820e0" providerId="ADAL" clId="{31664017-0908-4103-BF31-B114B4E5E40E}" dt="2021-12-01T04:41:04.249" v="1558" actId="478"/>
          <ac:spMkLst>
            <pc:docMk/>
            <pc:sldMk cId="0" sldId="263"/>
            <ac:spMk id="1875" creationId="{00000000-0000-0000-0000-000000000000}"/>
          </ac:spMkLst>
        </pc:spChg>
        <pc:spChg chg="mod">
          <ac:chgData name="Nguyễn Tiến Hưng" userId="ae24d1e8-faf4-4d00-b6ac-0a075cf820e0" providerId="ADAL" clId="{31664017-0908-4103-BF31-B114B4E5E40E}" dt="2021-11-30T09:30:31.960" v="294" actId="5793"/>
          <ac:spMkLst>
            <pc:docMk/>
            <pc:sldMk cId="0" sldId="263"/>
            <ac:spMk id="1880" creationId="{00000000-0000-0000-0000-000000000000}"/>
          </ac:spMkLst>
        </pc:spChg>
        <pc:picChg chg="del mod">
          <ac:chgData name="Nguyễn Tiến Hưng" userId="ae24d1e8-faf4-4d00-b6ac-0a075cf820e0" providerId="ADAL" clId="{31664017-0908-4103-BF31-B114B4E5E40E}" dt="2021-12-01T04:41:45.013" v="1644" actId="478"/>
          <ac:picMkLst>
            <pc:docMk/>
            <pc:sldMk cId="0" sldId="263"/>
            <ac:picMk id="1028" creationId="{4C4DE906-E612-4682-84EB-AA5762DEE5FC}"/>
          </ac:picMkLst>
        </pc:picChg>
        <pc:picChg chg="del">
          <ac:chgData name="Nguyễn Tiến Hưng" userId="ae24d1e8-faf4-4d00-b6ac-0a075cf820e0" providerId="ADAL" clId="{31664017-0908-4103-BF31-B114B4E5E40E}" dt="2021-12-08T05:47:58.649" v="4347" actId="478"/>
          <ac:picMkLst>
            <pc:docMk/>
            <pc:sldMk cId="0" sldId="263"/>
            <ac:picMk id="3078" creationId="{28054833-2742-4519-BFE0-119192FB539A}"/>
          </ac:picMkLst>
        </pc:picChg>
        <pc:picChg chg="del">
          <ac:chgData name="Nguyễn Tiến Hưng" userId="ae24d1e8-faf4-4d00-b6ac-0a075cf820e0" providerId="ADAL" clId="{31664017-0908-4103-BF31-B114B4E5E40E}" dt="2021-12-01T04:41:35.106" v="1638" actId="478"/>
          <ac:picMkLst>
            <pc:docMk/>
            <pc:sldMk cId="0" sldId="263"/>
            <ac:picMk id="84998" creationId="{74354CAE-17BE-421B-AD81-FA25C4C7FB95}"/>
          </ac:picMkLst>
        </pc:picChg>
        <pc:picChg chg="add del mod">
          <ac:chgData name="Nguyễn Tiến Hưng" userId="ae24d1e8-faf4-4d00-b6ac-0a075cf820e0" providerId="ADAL" clId="{31664017-0908-4103-BF31-B114B4E5E40E}" dt="2021-12-08T05:48:01.299" v="4349" actId="478"/>
          <ac:picMkLst>
            <pc:docMk/>
            <pc:sldMk cId="0" sldId="263"/>
            <ac:picMk id="90114" creationId="{3B43AA16-DD78-4042-A72F-5C31423850F0}"/>
          </ac:picMkLst>
        </pc:picChg>
        <pc:picChg chg="add del mod">
          <ac:chgData name="Nguyễn Tiến Hưng" userId="ae24d1e8-faf4-4d00-b6ac-0a075cf820e0" providerId="ADAL" clId="{31664017-0908-4103-BF31-B114B4E5E40E}" dt="2021-12-08T05:48:08.916" v="4354" actId="478"/>
          <ac:picMkLst>
            <pc:docMk/>
            <pc:sldMk cId="0" sldId="263"/>
            <ac:picMk id="90116" creationId="{D3796B8E-3D31-40BB-B63B-9149EF03C1F2}"/>
          </ac:picMkLst>
        </pc:picChg>
      </pc:sldChg>
      <pc:sldChg chg="del">
        <pc:chgData name="Nguyễn Tiến Hưng" userId="ae24d1e8-faf4-4d00-b6ac-0a075cf820e0" providerId="ADAL" clId="{31664017-0908-4103-BF31-B114B4E5E40E}" dt="2021-12-01T05:26:43.632" v="2962" actId="47"/>
        <pc:sldMkLst>
          <pc:docMk/>
          <pc:sldMk cId="0" sldId="264"/>
        </pc:sldMkLst>
      </pc:sldChg>
      <pc:sldChg chg="del">
        <pc:chgData name="Nguyễn Tiến Hưng" userId="ae24d1e8-faf4-4d00-b6ac-0a075cf820e0" providerId="ADAL" clId="{31664017-0908-4103-BF31-B114B4E5E40E}" dt="2021-12-01T05:26:43.632" v="2962" actId="47"/>
        <pc:sldMkLst>
          <pc:docMk/>
          <pc:sldMk cId="0" sldId="265"/>
        </pc:sldMkLst>
      </pc:sldChg>
      <pc:sldChg chg="del">
        <pc:chgData name="Nguyễn Tiến Hưng" userId="ae24d1e8-faf4-4d00-b6ac-0a075cf820e0" providerId="ADAL" clId="{31664017-0908-4103-BF31-B114B4E5E40E}" dt="2021-12-01T05:26:43.632" v="2962" actId="47"/>
        <pc:sldMkLst>
          <pc:docMk/>
          <pc:sldMk cId="0" sldId="266"/>
        </pc:sldMkLst>
      </pc:sldChg>
      <pc:sldChg chg="del">
        <pc:chgData name="Nguyễn Tiến Hưng" userId="ae24d1e8-faf4-4d00-b6ac-0a075cf820e0" providerId="ADAL" clId="{31664017-0908-4103-BF31-B114B4E5E40E}" dt="2021-12-01T05:26:43.632" v="2962" actId="47"/>
        <pc:sldMkLst>
          <pc:docMk/>
          <pc:sldMk cId="0" sldId="267"/>
        </pc:sldMkLst>
      </pc:sldChg>
      <pc:sldChg chg="del">
        <pc:chgData name="Nguyễn Tiến Hưng" userId="ae24d1e8-faf4-4d00-b6ac-0a075cf820e0" providerId="ADAL" clId="{31664017-0908-4103-BF31-B114B4E5E40E}" dt="2021-12-01T05:26:43.632" v="2962" actId="47"/>
        <pc:sldMkLst>
          <pc:docMk/>
          <pc:sldMk cId="0" sldId="268"/>
        </pc:sldMkLst>
      </pc:sldChg>
      <pc:sldChg chg="del">
        <pc:chgData name="Nguyễn Tiến Hưng" userId="ae24d1e8-faf4-4d00-b6ac-0a075cf820e0" providerId="ADAL" clId="{31664017-0908-4103-BF31-B114B4E5E40E}" dt="2021-12-01T05:26:43.632" v="2962" actId="47"/>
        <pc:sldMkLst>
          <pc:docMk/>
          <pc:sldMk cId="0" sldId="269"/>
        </pc:sldMkLst>
      </pc:sldChg>
      <pc:sldChg chg="del">
        <pc:chgData name="Nguyễn Tiến Hưng" userId="ae24d1e8-faf4-4d00-b6ac-0a075cf820e0" providerId="ADAL" clId="{31664017-0908-4103-BF31-B114B4E5E40E}" dt="2021-12-01T05:26:43.632" v="2962" actId="47"/>
        <pc:sldMkLst>
          <pc:docMk/>
          <pc:sldMk cId="0" sldId="270"/>
        </pc:sldMkLst>
      </pc:sldChg>
      <pc:sldChg chg="del">
        <pc:chgData name="Nguyễn Tiến Hưng" userId="ae24d1e8-faf4-4d00-b6ac-0a075cf820e0" providerId="ADAL" clId="{31664017-0908-4103-BF31-B114B4E5E40E}" dt="2021-12-01T05:26:43.632" v="2962" actId="47"/>
        <pc:sldMkLst>
          <pc:docMk/>
          <pc:sldMk cId="0" sldId="271"/>
        </pc:sldMkLst>
      </pc:sldChg>
      <pc:sldChg chg="del">
        <pc:chgData name="Nguyễn Tiến Hưng" userId="ae24d1e8-faf4-4d00-b6ac-0a075cf820e0" providerId="ADAL" clId="{31664017-0908-4103-BF31-B114B4E5E40E}" dt="2021-12-01T05:26:43.632" v="2962" actId="47"/>
        <pc:sldMkLst>
          <pc:docMk/>
          <pc:sldMk cId="0" sldId="272"/>
        </pc:sldMkLst>
      </pc:sldChg>
      <pc:sldChg chg="del">
        <pc:chgData name="Nguyễn Tiến Hưng" userId="ae24d1e8-faf4-4d00-b6ac-0a075cf820e0" providerId="ADAL" clId="{31664017-0908-4103-BF31-B114B4E5E40E}" dt="2021-12-01T05:26:43.632" v="2962" actId="47"/>
        <pc:sldMkLst>
          <pc:docMk/>
          <pc:sldMk cId="0" sldId="273"/>
        </pc:sldMkLst>
      </pc:sldChg>
      <pc:sldChg chg="del">
        <pc:chgData name="Nguyễn Tiến Hưng" userId="ae24d1e8-faf4-4d00-b6ac-0a075cf820e0" providerId="ADAL" clId="{31664017-0908-4103-BF31-B114B4E5E40E}" dt="2021-12-01T05:26:43.632" v="2962" actId="47"/>
        <pc:sldMkLst>
          <pc:docMk/>
          <pc:sldMk cId="0" sldId="274"/>
        </pc:sldMkLst>
      </pc:sldChg>
      <pc:sldChg chg="del">
        <pc:chgData name="Nguyễn Tiến Hưng" userId="ae24d1e8-faf4-4d00-b6ac-0a075cf820e0" providerId="ADAL" clId="{31664017-0908-4103-BF31-B114B4E5E40E}" dt="2021-12-01T05:26:43.632" v="2962" actId="47"/>
        <pc:sldMkLst>
          <pc:docMk/>
          <pc:sldMk cId="0" sldId="275"/>
        </pc:sldMkLst>
      </pc:sldChg>
      <pc:sldChg chg="del">
        <pc:chgData name="Nguyễn Tiến Hưng" userId="ae24d1e8-faf4-4d00-b6ac-0a075cf820e0" providerId="ADAL" clId="{31664017-0908-4103-BF31-B114B4E5E40E}" dt="2021-12-01T05:26:43.632" v="2962" actId="47"/>
        <pc:sldMkLst>
          <pc:docMk/>
          <pc:sldMk cId="0" sldId="276"/>
        </pc:sldMkLst>
      </pc:sldChg>
      <pc:sldChg chg="del">
        <pc:chgData name="Nguyễn Tiến Hưng" userId="ae24d1e8-faf4-4d00-b6ac-0a075cf820e0" providerId="ADAL" clId="{31664017-0908-4103-BF31-B114B4E5E40E}" dt="2021-12-01T05:26:43.632" v="2962" actId="47"/>
        <pc:sldMkLst>
          <pc:docMk/>
          <pc:sldMk cId="0" sldId="277"/>
        </pc:sldMkLst>
      </pc:sldChg>
      <pc:sldChg chg="del">
        <pc:chgData name="Nguyễn Tiến Hưng" userId="ae24d1e8-faf4-4d00-b6ac-0a075cf820e0" providerId="ADAL" clId="{31664017-0908-4103-BF31-B114B4E5E40E}" dt="2021-12-01T05:26:43.632" v="2962" actId="47"/>
        <pc:sldMkLst>
          <pc:docMk/>
          <pc:sldMk cId="0" sldId="278"/>
        </pc:sldMkLst>
      </pc:sldChg>
      <pc:sldChg chg="del">
        <pc:chgData name="Nguyễn Tiến Hưng" userId="ae24d1e8-faf4-4d00-b6ac-0a075cf820e0" providerId="ADAL" clId="{31664017-0908-4103-BF31-B114B4E5E40E}" dt="2021-12-01T05:26:43.632" v="2962" actId="47"/>
        <pc:sldMkLst>
          <pc:docMk/>
          <pc:sldMk cId="0" sldId="279"/>
        </pc:sldMkLst>
      </pc:sldChg>
      <pc:sldChg chg="del">
        <pc:chgData name="Nguyễn Tiến Hưng" userId="ae24d1e8-faf4-4d00-b6ac-0a075cf820e0" providerId="ADAL" clId="{31664017-0908-4103-BF31-B114B4E5E40E}" dt="2021-12-01T05:26:43.632" v="2962" actId="47"/>
        <pc:sldMkLst>
          <pc:docMk/>
          <pc:sldMk cId="0" sldId="280"/>
        </pc:sldMkLst>
      </pc:sldChg>
      <pc:sldChg chg="del">
        <pc:chgData name="Nguyễn Tiến Hưng" userId="ae24d1e8-faf4-4d00-b6ac-0a075cf820e0" providerId="ADAL" clId="{31664017-0908-4103-BF31-B114B4E5E40E}" dt="2021-12-01T05:26:43.632" v="2962" actId="47"/>
        <pc:sldMkLst>
          <pc:docMk/>
          <pc:sldMk cId="0" sldId="281"/>
        </pc:sldMkLst>
      </pc:sldChg>
      <pc:sldChg chg="del">
        <pc:chgData name="Nguyễn Tiến Hưng" userId="ae24d1e8-faf4-4d00-b6ac-0a075cf820e0" providerId="ADAL" clId="{31664017-0908-4103-BF31-B114B4E5E40E}" dt="2021-12-01T05:26:43.632" v="2962" actId="47"/>
        <pc:sldMkLst>
          <pc:docMk/>
          <pc:sldMk cId="0" sldId="282"/>
        </pc:sldMkLst>
      </pc:sldChg>
      <pc:sldChg chg="del">
        <pc:chgData name="Nguyễn Tiến Hưng" userId="ae24d1e8-faf4-4d00-b6ac-0a075cf820e0" providerId="ADAL" clId="{31664017-0908-4103-BF31-B114B4E5E40E}" dt="2021-12-01T05:26:43.632" v="2962" actId="47"/>
        <pc:sldMkLst>
          <pc:docMk/>
          <pc:sldMk cId="0" sldId="283"/>
        </pc:sldMkLst>
      </pc:sldChg>
      <pc:sldChg chg="del">
        <pc:chgData name="Nguyễn Tiến Hưng" userId="ae24d1e8-faf4-4d00-b6ac-0a075cf820e0" providerId="ADAL" clId="{31664017-0908-4103-BF31-B114B4E5E40E}" dt="2021-12-01T05:26:43.632" v="2962" actId="47"/>
        <pc:sldMkLst>
          <pc:docMk/>
          <pc:sldMk cId="0" sldId="284"/>
        </pc:sldMkLst>
      </pc:sldChg>
      <pc:sldChg chg="del">
        <pc:chgData name="Nguyễn Tiến Hưng" userId="ae24d1e8-faf4-4d00-b6ac-0a075cf820e0" providerId="ADAL" clId="{31664017-0908-4103-BF31-B114B4E5E40E}" dt="2021-12-01T05:26:43.632" v="2962" actId="47"/>
        <pc:sldMkLst>
          <pc:docMk/>
          <pc:sldMk cId="0" sldId="286"/>
        </pc:sldMkLst>
      </pc:sldChg>
      <pc:sldChg chg="del">
        <pc:chgData name="Nguyễn Tiến Hưng" userId="ae24d1e8-faf4-4d00-b6ac-0a075cf820e0" providerId="ADAL" clId="{31664017-0908-4103-BF31-B114B4E5E40E}" dt="2021-12-01T05:26:43.632" v="2962" actId="47"/>
        <pc:sldMkLst>
          <pc:docMk/>
          <pc:sldMk cId="0" sldId="287"/>
        </pc:sldMkLst>
      </pc:sldChg>
      <pc:sldChg chg="del">
        <pc:chgData name="Nguyễn Tiến Hưng" userId="ae24d1e8-faf4-4d00-b6ac-0a075cf820e0" providerId="ADAL" clId="{31664017-0908-4103-BF31-B114B4E5E40E}" dt="2021-12-01T05:26:43.632" v="2962" actId="47"/>
        <pc:sldMkLst>
          <pc:docMk/>
          <pc:sldMk cId="0" sldId="288"/>
        </pc:sldMkLst>
      </pc:sldChg>
      <pc:sldChg chg="del">
        <pc:chgData name="Nguyễn Tiến Hưng" userId="ae24d1e8-faf4-4d00-b6ac-0a075cf820e0" providerId="ADAL" clId="{31664017-0908-4103-BF31-B114B4E5E40E}" dt="2021-12-01T05:26:43.632" v="2962" actId="47"/>
        <pc:sldMkLst>
          <pc:docMk/>
          <pc:sldMk cId="0" sldId="289"/>
        </pc:sldMkLst>
      </pc:sldChg>
      <pc:sldChg chg="del">
        <pc:chgData name="Nguyễn Tiến Hưng" userId="ae24d1e8-faf4-4d00-b6ac-0a075cf820e0" providerId="ADAL" clId="{31664017-0908-4103-BF31-B114B4E5E40E}" dt="2021-12-01T05:26:43.632" v="2962" actId="47"/>
        <pc:sldMkLst>
          <pc:docMk/>
          <pc:sldMk cId="0" sldId="290"/>
        </pc:sldMkLst>
      </pc:sldChg>
      <pc:sldChg chg="del">
        <pc:chgData name="Nguyễn Tiến Hưng" userId="ae24d1e8-faf4-4d00-b6ac-0a075cf820e0" providerId="ADAL" clId="{31664017-0908-4103-BF31-B114B4E5E40E}" dt="2021-12-01T05:26:43.632" v="2962" actId="47"/>
        <pc:sldMkLst>
          <pc:docMk/>
          <pc:sldMk cId="0" sldId="291"/>
        </pc:sldMkLst>
      </pc:sldChg>
      <pc:sldChg chg="del">
        <pc:chgData name="Nguyễn Tiến Hưng" userId="ae24d1e8-faf4-4d00-b6ac-0a075cf820e0" providerId="ADAL" clId="{31664017-0908-4103-BF31-B114B4E5E40E}" dt="2021-12-01T05:26:43.632" v="2962" actId="47"/>
        <pc:sldMkLst>
          <pc:docMk/>
          <pc:sldMk cId="0" sldId="292"/>
        </pc:sldMkLst>
      </pc:sldChg>
      <pc:sldChg chg="del">
        <pc:chgData name="Nguyễn Tiến Hưng" userId="ae24d1e8-faf4-4d00-b6ac-0a075cf820e0" providerId="ADAL" clId="{31664017-0908-4103-BF31-B114B4E5E40E}" dt="2021-12-01T05:26:43.632" v="2962" actId="47"/>
        <pc:sldMkLst>
          <pc:docMk/>
          <pc:sldMk cId="0" sldId="293"/>
        </pc:sldMkLst>
      </pc:sldChg>
      <pc:sldChg chg="del">
        <pc:chgData name="Nguyễn Tiến Hưng" userId="ae24d1e8-faf4-4d00-b6ac-0a075cf820e0" providerId="ADAL" clId="{31664017-0908-4103-BF31-B114B4E5E40E}" dt="2021-12-01T05:26:43.632" v="2962" actId="47"/>
        <pc:sldMkLst>
          <pc:docMk/>
          <pc:sldMk cId="0" sldId="294"/>
        </pc:sldMkLst>
      </pc:sldChg>
      <pc:sldChg chg="del">
        <pc:chgData name="Nguyễn Tiến Hưng" userId="ae24d1e8-faf4-4d00-b6ac-0a075cf820e0" providerId="ADAL" clId="{31664017-0908-4103-BF31-B114B4E5E40E}" dt="2021-12-01T05:26:43.632" v="2962" actId="47"/>
        <pc:sldMkLst>
          <pc:docMk/>
          <pc:sldMk cId="0" sldId="295"/>
        </pc:sldMkLst>
      </pc:sldChg>
      <pc:sldChg chg="del">
        <pc:chgData name="Nguyễn Tiến Hưng" userId="ae24d1e8-faf4-4d00-b6ac-0a075cf820e0" providerId="ADAL" clId="{31664017-0908-4103-BF31-B114B4E5E40E}" dt="2021-12-01T05:26:43.632" v="2962" actId="47"/>
        <pc:sldMkLst>
          <pc:docMk/>
          <pc:sldMk cId="0" sldId="296"/>
        </pc:sldMkLst>
      </pc:sldChg>
      <pc:sldChg chg="del">
        <pc:chgData name="Nguyễn Tiến Hưng" userId="ae24d1e8-faf4-4d00-b6ac-0a075cf820e0" providerId="ADAL" clId="{31664017-0908-4103-BF31-B114B4E5E40E}" dt="2021-12-01T05:26:43.632" v="2962" actId="47"/>
        <pc:sldMkLst>
          <pc:docMk/>
          <pc:sldMk cId="0" sldId="297"/>
        </pc:sldMkLst>
      </pc:sldChg>
      <pc:sldChg chg="del">
        <pc:chgData name="Nguyễn Tiến Hưng" userId="ae24d1e8-faf4-4d00-b6ac-0a075cf820e0" providerId="ADAL" clId="{31664017-0908-4103-BF31-B114B4E5E40E}" dt="2021-12-01T05:26:43.632" v="2962" actId="47"/>
        <pc:sldMkLst>
          <pc:docMk/>
          <pc:sldMk cId="0" sldId="298"/>
        </pc:sldMkLst>
      </pc:sldChg>
      <pc:sldChg chg="del">
        <pc:chgData name="Nguyễn Tiến Hưng" userId="ae24d1e8-faf4-4d00-b6ac-0a075cf820e0" providerId="ADAL" clId="{31664017-0908-4103-BF31-B114B4E5E40E}" dt="2021-12-01T05:26:43.632" v="2962" actId="47"/>
        <pc:sldMkLst>
          <pc:docMk/>
          <pc:sldMk cId="0" sldId="299"/>
        </pc:sldMkLst>
      </pc:sldChg>
      <pc:sldChg chg="del">
        <pc:chgData name="Nguyễn Tiến Hưng" userId="ae24d1e8-faf4-4d00-b6ac-0a075cf820e0" providerId="ADAL" clId="{31664017-0908-4103-BF31-B114B4E5E40E}" dt="2021-12-01T05:26:43.632" v="2962" actId="47"/>
        <pc:sldMkLst>
          <pc:docMk/>
          <pc:sldMk cId="0" sldId="300"/>
        </pc:sldMkLst>
      </pc:sldChg>
      <pc:sldChg chg="del">
        <pc:chgData name="Nguyễn Tiến Hưng" userId="ae24d1e8-faf4-4d00-b6ac-0a075cf820e0" providerId="ADAL" clId="{31664017-0908-4103-BF31-B114B4E5E40E}" dt="2021-12-01T05:26:43.632" v="2962" actId="47"/>
        <pc:sldMkLst>
          <pc:docMk/>
          <pc:sldMk cId="0" sldId="301"/>
        </pc:sldMkLst>
      </pc:sldChg>
      <pc:sldChg chg="del">
        <pc:chgData name="Nguyễn Tiến Hưng" userId="ae24d1e8-faf4-4d00-b6ac-0a075cf820e0" providerId="ADAL" clId="{31664017-0908-4103-BF31-B114B4E5E40E}" dt="2021-12-01T05:26:43.632" v="2962" actId="47"/>
        <pc:sldMkLst>
          <pc:docMk/>
          <pc:sldMk cId="0" sldId="302"/>
        </pc:sldMkLst>
      </pc:sldChg>
      <pc:sldChg chg="del">
        <pc:chgData name="Nguyễn Tiến Hưng" userId="ae24d1e8-faf4-4d00-b6ac-0a075cf820e0" providerId="ADAL" clId="{31664017-0908-4103-BF31-B114B4E5E40E}" dt="2021-12-01T05:26:43.632" v="2962" actId="47"/>
        <pc:sldMkLst>
          <pc:docMk/>
          <pc:sldMk cId="0" sldId="303"/>
        </pc:sldMkLst>
      </pc:sldChg>
      <pc:sldChg chg="del">
        <pc:chgData name="Nguyễn Tiến Hưng" userId="ae24d1e8-faf4-4d00-b6ac-0a075cf820e0" providerId="ADAL" clId="{31664017-0908-4103-BF31-B114B4E5E40E}" dt="2021-12-01T05:26:43.632" v="2962" actId="47"/>
        <pc:sldMkLst>
          <pc:docMk/>
          <pc:sldMk cId="0" sldId="304"/>
        </pc:sldMkLst>
      </pc:sldChg>
      <pc:sldChg chg="del">
        <pc:chgData name="Nguyễn Tiến Hưng" userId="ae24d1e8-faf4-4d00-b6ac-0a075cf820e0" providerId="ADAL" clId="{31664017-0908-4103-BF31-B114B4E5E40E}" dt="2021-12-01T05:26:43.632" v="2962" actId="47"/>
        <pc:sldMkLst>
          <pc:docMk/>
          <pc:sldMk cId="0" sldId="305"/>
        </pc:sldMkLst>
      </pc:sldChg>
      <pc:sldChg chg="modSp">
        <pc:chgData name="Nguyễn Tiến Hưng" userId="ae24d1e8-faf4-4d00-b6ac-0a075cf820e0" providerId="ADAL" clId="{31664017-0908-4103-BF31-B114B4E5E40E}" dt="2021-12-01T05:23:44.768" v="2806" actId="207"/>
        <pc:sldMkLst>
          <pc:docMk/>
          <pc:sldMk cId="0" sldId="320"/>
        </pc:sldMkLst>
        <pc:spChg chg="mod">
          <ac:chgData name="Nguyễn Tiến Hưng" userId="ae24d1e8-faf4-4d00-b6ac-0a075cf820e0" providerId="ADAL" clId="{31664017-0908-4103-BF31-B114B4E5E40E}" dt="2021-12-01T05:23:44.768" v="2806" actId="207"/>
          <ac:spMkLst>
            <pc:docMk/>
            <pc:sldMk cId="0" sldId="320"/>
            <ac:spMk id="88" creationId="{00000000-0000-0000-0000-000000000000}"/>
          </ac:spMkLst>
        </pc:spChg>
      </pc:sldChg>
      <pc:sldChg chg="modSp">
        <pc:chgData name="Nguyễn Tiến Hưng" userId="ae24d1e8-faf4-4d00-b6ac-0a075cf820e0" providerId="ADAL" clId="{31664017-0908-4103-BF31-B114B4E5E40E}" dt="2021-12-01T05:23:14.917" v="2800" actId="207"/>
        <pc:sldMkLst>
          <pc:docMk/>
          <pc:sldMk cId="0" sldId="322"/>
        </pc:sldMkLst>
        <pc:spChg chg="mod">
          <ac:chgData name="Nguyễn Tiến Hưng" userId="ae24d1e8-faf4-4d00-b6ac-0a075cf820e0" providerId="ADAL" clId="{31664017-0908-4103-BF31-B114B4E5E40E}" dt="2021-12-01T05:23:14.917" v="2800" actId="207"/>
          <ac:spMkLst>
            <pc:docMk/>
            <pc:sldMk cId="0" sldId="322"/>
            <ac:spMk id="114" creationId="{00000000-0000-0000-0000-000000000000}"/>
          </ac:spMkLst>
        </pc:spChg>
      </pc:sldChg>
      <pc:sldChg chg="modSp modAnim">
        <pc:chgData name="Nguyễn Tiến Hưng" userId="ae24d1e8-faf4-4d00-b6ac-0a075cf820e0" providerId="ADAL" clId="{31664017-0908-4103-BF31-B114B4E5E40E}" dt="2021-12-01T05:23:24.549" v="2804" actId="20577"/>
        <pc:sldMkLst>
          <pc:docMk/>
          <pc:sldMk cId="0" sldId="324"/>
        </pc:sldMkLst>
        <pc:spChg chg="mod">
          <ac:chgData name="Nguyễn Tiến Hưng" userId="ae24d1e8-faf4-4d00-b6ac-0a075cf820e0" providerId="ADAL" clId="{31664017-0908-4103-BF31-B114B4E5E40E}" dt="2021-12-01T05:23:23.441" v="2803" actId="20577"/>
          <ac:spMkLst>
            <pc:docMk/>
            <pc:sldMk cId="0" sldId="324"/>
            <ac:spMk id="123" creationId="{00000000-0000-0000-0000-000000000000}"/>
          </ac:spMkLst>
        </pc:spChg>
      </pc:sldChg>
      <pc:sldChg chg="modSp mod">
        <pc:chgData name="Nguyễn Tiến Hưng" userId="ae24d1e8-faf4-4d00-b6ac-0a075cf820e0" providerId="ADAL" clId="{31664017-0908-4103-BF31-B114B4E5E40E}" dt="2021-12-01T05:22:55.796" v="2797" actId="207"/>
        <pc:sldMkLst>
          <pc:docMk/>
          <pc:sldMk cId="0" sldId="326"/>
        </pc:sldMkLst>
        <pc:spChg chg="mod">
          <ac:chgData name="Nguyễn Tiến Hưng" userId="ae24d1e8-faf4-4d00-b6ac-0a075cf820e0" providerId="ADAL" clId="{31664017-0908-4103-BF31-B114B4E5E40E}" dt="2021-12-01T05:22:55.796" v="2797" actId="207"/>
          <ac:spMkLst>
            <pc:docMk/>
            <pc:sldMk cId="0" sldId="326"/>
            <ac:spMk id="133" creationId="{00000000-0000-0000-0000-000000000000}"/>
          </ac:spMkLst>
        </pc:spChg>
        <pc:picChg chg="mod">
          <ac:chgData name="Nguyễn Tiến Hưng" userId="ae24d1e8-faf4-4d00-b6ac-0a075cf820e0" providerId="ADAL" clId="{31664017-0908-4103-BF31-B114B4E5E40E}" dt="2021-11-29T09:26:07.674" v="71" actId="14100"/>
          <ac:picMkLst>
            <pc:docMk/>
            <pc:sldMk cId="0" sldId="326"/>
            <ac:picMk id="139" creationId="{00000000-0000-0000-0000-000000000000}"/>
          </ac:picMkLst>
        </pc:picChg>
      </pc:sldChg>
      <pc:sldChg chg="modSp mod">
        <pc:chgData name="Nguyễn Tiến Hưng" userId="ae24d1e8-faf4-4d00-b6ac-0a075cf820e0" providerId="ADAL" clId="{31664017-0908-4103-BF31-B114B4E5E40E}" dt="2021-12-01T05:22:48.122" v="2796" actId="207"/>
        <pc:sldMkLst>
          <pc:docMk/>
          <pc:sldMk cId="0" sldId="327"/>
        </pc:sldMkLst>
        <pc:spChg chg="mod">
          <ac:chgData name="Nguyễn Tiến Hưng" userId="ae24d1e8-faf4-4d00-b6ac-0a075cf820e0" providerId="ADAL" clId="{31664017-0908-4103-BF31-B114B4E5E40E}" dt="2021-12-01T05:22:48.122" v="2796" actId="207"/>
          <ac:spMkLst>
            <pc:docMk/>
            <pc:sldMk cId="0" sldId="327"/>
            <ac:spMk id="146" creationId="{00000000-0000-0000-0000-000000000000}"/>
          </ac:spMkLst>
        </pc:spChg>
      </pc:sldChg>
      <pc:sldChg chg="modSp">
        <pc:chgData name="Nguyễn Tiến Hưng" userId="ae24d1e8-faf4-4d00-b6ac-0a075cf820e0" providerId="ADAL" clId="{31664017-0908-4103-BF31-B114B4E5E40E}" dt="2021-12-01T05:22:28.715" v="2795" actId="207"/>
        <pc:sldMkLst>
          <pc:docMk/>
          <pc:sldMk cId="0" sldId="330"/>
        </pc:sldMkLst>
        <pc:spChg chg="mod">
          <ac:chgData name="Nguyễn Tiến Hưng" userId="ae24d1e8-faf4-4d00-b6ac-0a075cf820e0" providerId="ADAL" clId="{31664017-0908-4103-BF31-B114B4E5E40E}" dt="2021-12-01T05:22:28.715" v="2795" actId="207"/>
          <ac:spMkLst>
            <pc:docMk/>
            <pc:sldMk cId="0" sldId="330"/>
            <ac:spMk id="212" creationId="{00000000-0000-0000-0000-000000000000}"/>
          </ac:spMkLst>
        </pc:spChg>
      </pc:sldChg>
      <pc:sldChg chg="del">
        <pc:chgData name="Nguyễn Tiến Hưng" userId="ae24d1e8-faf4-4d00-b6ac-0a075cf820e0" providerId="ADAL" clId="{31664017-0908-4103-BF31-B114B4E5E40E}" dt="2021-12-01T05:26:43.632" v="2962" actId="47"/>
        <pc:sldMkLst>
          <pc:docMk/>
          <pc:sldMk cId="0" sldId="332"/>
        </pc:sldMkLst>
      </pc:sldChg>
      <pc:sldChg chg="modSp">
        <pc:chgData name="Nguyễn Tiến Hưng" userId="ae24d1e8-faf4-4d00-b6ac-0a075cf820e0" providerId="ADAL" clId="{31664017-0908-4103-BF31-B114B4E5E40E}" dt="2021-12-01T05:22:18.311" v="2794" actId="207"/>
        <pc:sldMkLst>
          <pc:docMk/>
          <pc:sldMk cId="0" sldId="333"/>
        </pc:sldMkLst>
        <pc:spChg chg="mod">
          <ac:chgData name="Nguyễn Tiến Hưng" userId="ae24d1e8-faf4-4d00-b6ac-0a075cf820e0" providerId="ADAL" clId="{31664017-0908-4103-BF31-B114B4E5E40E}" dt="2021-12-01T05:22:18.311" v="2794" actId="207"/>
          <ac:spMkLst>
            <pc:docMk/>
            <pc:sldMk cId="0" sldId="333"/>
            <ac:spMk id="2" creationId="{F13BB815-2481-4EE7-8D88-778C0B6F9165}"/>
          </ac:spMkLst>
        </pc:spChg>
        <pc:spChg chg="mod">
          <ac:chgData name="Nguyễn Tiến Hưng" userId="ae24d1e8-faf4-4d00-b6ac-0a075cf820e0" providerId="ADAL" clId="{31664017-0908-4103-BF31-B114B4E5E40E}" dt="2021-12-01T05:22:15.375" v="2793" actId="207"/>
          <ac:spMkLst>
            <pc:docMk/>
            <pc:sldMk cId="0" sldId="333"/>
            <ac:spMk id="5" creationId="{D7047A10-D78D-4D11-A5F7-C5263E87ECEF}"/>
          </ac:spMkLst>
        </pc:spChg>
      </pc:sldChg>
      <pc:sldChg chg="modSp">
        <pc:chgData name="Nguyễn Tiến Hưng" userId="ae24d1e8-faf4-4d00-b6ac-0a075cf820e0" providerId="ADAL" clId="{31664017-0908-4103-BF31-B114B4E5E40E}" dt="2021-11-29T09:27:01.834" v="155" actId="20577"/>
        <pc:sldMkLst>
          <pc:docMk/>
          <pc:sldMk cId="4187292264" sldId="337"/>
        </pc:sldMkLst>
        <pc:spChg chg="mod">
          <ac:chgData name="Nguyễn Tiến Hưng" userId="ae24d1e8-faf4-4d00-b6ac-0a075cf820e0" providerId="ADAL" clId="{31664017-0908-4103-BF31-B114B4E5E40E}" dt="2021-11-29T09:27:01.834" v="155" actId="20577"/>
          <ac:spMkLst>
            <pc:docMk/>
            <pc:sldMk cId="4187292264" sldId="337"/>
            <ac:spMk id="212" creationId="{00000000-0000-0000-0000-000000000000}"/>
          </ac:spMkLst>
        </pc:spChg>
      </pc:sldChg>
      <pc:sldChg chg="modSp modAnim">
        <pc:chgData name="Nguyễn Tiến Hưng" userId="ae24d1e8-faf4-4d00-b6ac-0a075cf820e0" providerId="ADAL" clId="{31664017-0908-4103-BF31-B114B4E5E40E}" dt="2021-11-29T09:26:58.846" v="153" actId="20577"/>
        <pc:sldMkLst>
          <pc:docMk/>
          <pc:sldMk cId="4187163549" sldId="339"/>
        </pc:sldMkLst>
        <pc:spChg chg="mod">
          <ac:chgData name="Nguyễn Tiến Hưng" userId="ae24d1e8-faf4-4d00-b6ac-0a075cf820e0" providerId="ADAL" clId="{31664017-0908-4103-BF31-B114B4E5E40E}" dt="2021-11-29T09:26:58.846" v="153" actId="20577"/>
          <ac:spMkLst>
            <pc:docMk/>
            <pc:sldMk cId="4187163549" sldId="339"/>
            <ac:spMk id="212" creationId="{00000000-0000-0000-0000-000000000000}"/>
          </ac:spMkLst>
        </pc:spChg>
      </pc:sldChg>
      <pc:sldChg chg="modSp add modAnim">
        <pc:chgData name="Nguyễn Tiến Hưng" userId="ae24d1e8-faf4-4d00-b6ac-0a075cf820e0" providerId="ADAL" clId="{31664017-0908-4103-BF31-B114B4E5E40E}" dt="2021-12-01T05:21:29.599" v="2787" actId="12"/>
        <pc:sldMkLst>
          <pc:docMk/>
          <pc:sldMk cId="3300655656" sldId="352"/>
        </pc:sldMkLst>
        <pc:spChg chg="mod">
          <ac:chgData name="Nguyễn Tiến Hưng" userId="ae24d1e8-faf4-4d00-b6ac-0a075cf820e0" providerId="ADAL" clId="{31664017-0908-4103-BF31-B114B4E5E40E}" dt="2021-12-01T05:21:29.599" v="2787" actId="12"/>
          <ac:spMkLst>
            <pc:docMk/>
            <pc:sldMk cId="3300655656" sldId="352"/>
            <ac:spMk id="88" creationId="{00000000-0000-0000-0000-000000000000}"/>
          </ac:spMkLst>
        </pc:spChg>
        <pc:picChg chg="mod">
          <ac:chgData name="Nguyễn Tiến Hưng" userId="ae24d1e8-faf4-4d00-b6ac-0a075cf820e0" providerId="ADAL" clId="{31664017-0908-4103-BF31-B114B4E5E40E}" dt="2021-12-01T04:26:50.882" v="1303" actId="1076"/>
          <ac:picMkLst>
            <pc:docMk/>
            <pc:sldMk cId="3300655656" sldId="352"/>
            <ac:picMk id="2050" creationId="{C88954BA-2FFE-4B74-A06E-3146E38C7C14}"/>
          </ac:picMkLst>
        </pc:picChg>
      </pc:sldChg>
      <pc:sldChg chg="modSp add modAnim">
        <pc:chgData name="Nguyễn Tiến Hưng" userId="ae24d1e8-faf4-4d00-b6ac-0a075cf820e0" providerId="ADAL" clId="{31664017-0908-4103-BF31-B114B4E5E40E}" dt="2021-12-01T04:34:01.167" v="1523"/>
        <pc:sldMkLst>
          <pc:docMk/>
          <pc:sldMk cId="2100712801" sldId="353"/>
        </pc:sldMkLst>
        <pc:spChg chg="mod">
          <ac:chgData name="Nguyễn Tiến Hưng" userId="ae24d1e8-faf4-4d00-b6ac-0a075cf820e0" providerId="ADAL" clId="{31664017-0908-4103-BF31-B114B4E5E40E}" dt="2021-12-01T04:01:39.459" v="894" actId="2711"/>
          <ac:spMkLst>
            <pc:docMk/>
            <pc:sldMk cId="2100712801" sldId="353"/>
            <ac:spMk id="3" creationId="{0B29AD3E-3844-478C-95E6-34A24C313A41}"/>
          </ac:spMkLst>
        </pc:spChg>
      </pc:sldChg>
      <pc:sldChg chg="addSp delSp modSp add del mod">
        <pc:chgData name="Nguyễn Tiến Hưng" userId="ae24d1e8-faf4-4d00-b6ac-0a075cf820e0" providerId="ADAL" clId="{31664017-0908-4103-BF31-B114B4E5E40E}" dt="2021-11-30T16:21:10.702" v="834" actId="47"/>
        <pc:sldMkLst>
          <pc:docMk/>
          <pc:sldMk cId="3597819742" sldId="355"/>
        </pc:sldMkLst>
        <pc:spChg chg="mod">
          <ac:chgData name="Nguyễn Tiến Hưng" userId="ae24d1e8-faf4-4d00-b6ac-0a075cf820e0" providerId="ADAL" clId="{31664017-0908-4103-BF31-B114B4E5E40E}" dt="2021-11-30T16:16:43.814" v="759" actId="1076"/>
          <ac:spMkLst>
            <pc:docMk/>
            <pc:sldMk cId="3597819742" sldId="355"/>
            <ac:spMk id="2" creationId="{CB100C57-4955-4640-9B36-923E37EE3661}"/>
          </ac:spMkLst>
        </pc:spChg>
        <pc:spChg chg="mod">
          <ac:chgData name="Nguyễn Tiến Hưng" userId="ae24d1e8-faf4-4d00-b6ac-0a075cf820e0" providerId="ADAL" clId="{31664017-0908-4103-BF31-B114B4E5E40E}" dt="2021-11-30T16:16:38.802" v="757" actId="1076"/>
          <ac:spMkLst>
            <pc:docMk/>
            <pc:sldMk cId="3597819742" sldId="355"/>
            <ac:spMk id="14" creationId="{DB99B635-545D-4D3F-B6E4-85B8AF9ED829}"/>
          </ac:spMkLst>
        </pc:spChg>
        <pc:spChg chg="add mod">
          <ac:chgData name="Nguyễn Tiến Hưng" userId="ae24d1e8-faf4-4d00-b6ac-0a075cf820e0" providerId="ADAL" clId="{31664017-0908-4103-BF31-B114B4E5E40E}" dt="2021-11-30T16:19:37.694" v="797" actId="1076"/>
          <ac:spMkLst>
            <pc:docMk/>
            <pc:sldMk cId="3597819742" sldId="355"/>
            <ac:spMk id="30" creationId="{B27C7587-1DF1-467B-B334-D185795447B8}"/>
          </ac:spMkLst>
        </pc:spChg>
        <pc:spChg chg="add mod">
          <ac:chgData name="Nguyễn Tiến Hưng" userId="ae24d1e8-faf4-4d00-b6ac-0a075cf820e0" providerId="ADAL" clId="{31664017-0908-4103-BF31-B114B4E5E40E}" dt="2021-11-30T16:19:46.992" v="801" actId="20577"/>
          <ac:spMkLst>
            <pc:docMk/>
            <pc:sldMk cId="3597819742" sldId="355"/>
            <ac:spMk id="42" creationId="{AA07F572-A5E3-40BA-9946-424445315A35}"/>
          </ac:spMkLst>
        </pc:spChg>
        <pc:spChg chg="add mod">
          <ac:chgData name="Nguyễn Tiến Hưng" userId="ae24d1e8-faf4-4d00-b6ac-0a075cf820e0" providerId="ADAL" clId="{31664017-0908-4103-BF31-B114B4E5E40E}" dt="2021-11-30T16:19:51.744" v="805" actId="20577"/>
          <ac:spMkLst>
            <pc:docMk/>
            <pc:sldMk cId="3597819742" sldId="355"/>
            <ac:spMk id="43" creationId="{76A30CB1-9742-450C-8BCD-FFAAF32C239B}"/>
          </ac:spMkLst>
        </pc:spChg>
        <pc:spChg chg="add mod">
          <ac:chgData name="Nguyễn Tiến Hưng" userId="ae24d1e8-faf4-4d00-b6ac-0a075cf820e0" providerId="ADAL" clId="{31664017-0908-4103-BF31-B114B4E5E40E}" dt="2021-11-30T16:19:57.454" v="809" actId="20577"/>
          <ac:spMkLst>
            <pc:docMk/>
            <pc:sldMk cId="3597819742" sldId="355"/>
            <ac:spMk id="44" creationId="{FEF734F4-DDE9-43A5-9F98-3C0F71898F84}"/>
          </ac:spMkLst>
        </pc:spChg>
        <pc:spChg chg="add mod">
          <ac:chgData name="Nguyễn Tiến Hưng" userId="ae24d1e8-faf4-4d00-b6ac-0a075cf820e0" providerId="ADAL" clId="{31664017-0908-4103-BF31-B114B4E5E40E}" dt="2021-11-30T16:20:04.296" v="813" actId="20577"/>
          <ac:spMkLst>
            <pc:docMk/>
            <pc:sldMk cId="3597819742" sldId="355"/>
            <ac:spMk id="45" creationId="{C48BBCAE-7F20-41FF-B456-DCE9EC733EA5}"/>
          </ac:spMkLst>
        </pc:spChg>
        <pc:spChg chg="add mod">
          <ac:chgData name="Nguyễn Tiến Hưng" userId="ae24d1e8-faf4-4d00-b6ac-0a075cf820e0" providerId="ADAL" clId="{31664017-0908-4103-BF31-B114B4E5E40E}" dt="2021-11-30T16:20:12.823" v="818" actId="1076"/>
          <ac:spMkLst>
            <pc:docMk/>
            <pc:sldMk cId="3597819742" sldId="355"/>
            <ac:spMk id="46" creationId="{0A66E1E1-CAD4-4BEA-8505-6E10F6EB34CB}"/>
          </ac:spMkLst>
        </pc:spChg>
        <pc:spChg chg="add mod">
          <ac:chgData name="Nguyễn Tiến Hưng" userId="ae24d1e8-faf4-4d00-b6ac-0a075cf820e0" providerId="ADAL" clId="{31664017-0908-4103-BF31-B114B4E5E40E}" dt="2021-11-30T16:20:18.750" v="822" actId="20577"/>
          <ac:spMkLst>
            <pc:docMk/>
            <pc:sldMk cId="3597819742" sldId="355"/>
            <ac:spMk id="47" creationId="{96765FB6-365E-4372-B7F7-46AFC853709D}"/>
          </ac:spMkLst>
        </pc:spChg>
        <pc:spChg chg="add mod">
          <ac:chgData name="Nguyễn Tiến Hưng" userId="ae24d1e8-faf4-4d00-b6ac-0a075cf820e0" providerId="ADAL" clId="{31664017-0908-4103-BF31-B114B4E5E40E}" dt="2021-11-30T16:20:28.648" v="827" actId="1076"/>
          <ac:spMkLst>
            <pc:docMk/>
            <pc:sldMk cId="3597819742" sldId="355"/>
            <ac:spMk id="48" creationId="{9A683113-8AE5-4465-90EB-50D01A1635AD}"/>
          </ac:spMkLst>
        </pc:spChg>
        <pc:spChg chg="add mod">
          <ac:chgData name="Nguyễn Tiến Hưng" userId="ae24d1e8-faf4-4d00-b6ac-0a075cf820e0" providerId="ADAL" clId="{31664017-0908-4103-BF31-B114B4E5E40E}" dt="2021-11-30T16:20:37.720" v="831" actId="1076"/>
          <ac:spMkLst>
            <pc:docMk/>
            <pc:sldMk cId="3597819742" sldId="355"/>
            <ac:spMk id="49" creationId="{38CF039E-251C-497A-9831-8CF3B8A2E062}"/>
          </ac:spMkLst>
        </pc:spChg>
        <pc:picChg chg="add del mod">
          <ac:chgData name="Nguyễn Tiến Hưng" userId="ae24d1e8-faf4-4d00-b6ac-0a075cf820e0" providerId="ADAL" clId="{31664017-0908-4103-BF31-B114B4E5E40E}" dt="2021-11-30T16:18:03.731" v="765" actId="478"/>
          <ac:picMkLst>
            <pc:docMk/>
            <pc:sldMk cId="3597819742" sldId="355"/>
            <ac:picMk id="4" creationId="{D837B229-6008-4107-ABED-8050737F3BB6}"/>
          </ac:picMkLst>
        </pc:picChg>
        <pc:picChg chg="add mod">
          <ac:chgData name="Nguyễn Tiến Hưng" userId="ae24d1e8-faf4-4d00-b6ac-0a075cf820e0" providerId="ADAL" clId="{31664017-0908-4103-BF31-B114B4E5E40E}" dt="2021-11-30T16:18:18.075" v="778" actId="1076"/>
          <ac:picMkLst>
            <pc:docMk/>
            <pc:sldMk cId="3597819742" sldId="355"/>
            <ac:picMk id="10" creationId="{E10AF003-528F-4F83-B182-8358E3350B3A}"/>
          </ac:picMkLst>
        </pc:picChg>
        <pc:picChg chg="del mod">
          <ac:chgData name="Nguyễn Tiến Hưng" userId="ae24d1e8-faf4-4d00-b6ac-0a075cf820e0" providerId="ADAL" clId="{31664017-0908-4103-BF31-B114B4E5E40E}" dt="2021-11-30T16:16:15.647" v="748" actId="478"/>
          <ac:picMkLst>
            <pc:docMk/>
            <pc:sldMk cId="3597819742" sldId="355"/>
            <ac:picMk id="3074" creationId="{E5116A42-3FE9-41A2-8487-2EF0159F89B6}"/>
          </ac:picMkLst>
        </pc:picChg>
        <pc:cxnChg chg="add del">
          <ac:chgData name="Nguyễn Tiến Hưng" userId="ae24d1e8-faf4-4d00-b6ac-0a075cf820e0" providerId="ADAL" clId="{31664017-0908-4103-BF31-B114B4E5E40E}" dt="2021-11-30T16:18:06.859" v="767" actId="478"/>
          <ac:cxnSpMkLst>
            <pc:docMk/>
            <pc:sldMk cId="3597819742" sldId="355"/>
            <ac:cxnSpMk id="6" creationId="{129F51D2-636C-4C3C-982A-DEFCD64D0CEE}"/>
          </ac:cxnSpMkLst>
        </pc:cxnChg>
        <pc:cxnChg chg="add del">
          <ac:chgData name="Nguyễn Tiến Hưng" userId="ae24d1e8-faf4-4d00-b6ac-0a075cf820e0" providerId="ADAL" clId="{31664017-0908-4103-BF31-B114B4E5E40E}" dt="2021-11-30T16:18:05.442" v="766" actId="478"/>
          <ac:cxnSpMkLst>
            <pc:docMk/>
            <pc:sldMk cId="3597819742" sldId="355"/>
            <ac:cxnSpMk id="8" creationId="{29F85D3A-1604-4819-9314-F82ECE65F541}"/>
          </ac:cxnSpMkLst>
        </pc:cxnChg>
        <pc:cxnChg chg="add">
          <ac:chgData name="Nguyễn Tiến Hưng" userId="ae24d1e8-faf4-4d00-b6ac-0a075cf820e0" providerId="ADAL" clId="{31664017-0908-4103-BF31-B114B4E5E40E}" dt="2021-11-30T16:18:24.398" v="779" actId="11529"/>
          <ac:cxnSpMkLst>
            <pc:docMk/>
            <pc:sldMk cId="3597819742" sldId="355"/>
            <ac:cxnSpMk id="12" creationId="{40D0CA02-F13B-4850-AE39-3C24C8B13642}"/>
          </ac:cxnSpMkLst>
        </pc:cxnChg>
        <pc:cxnChg chg="add">
          <ac:chgData name="Nguyễn Tiến Hưng" userId="ae24d1e8-faf4-4d00-b6ac-0a075cf820e0" providerId="ADAL" clId="{31664017-0908-4103-BF31-B114B4E5E40E}" dt="2021-11-30T16:18:33.481" v="780" actId="11529"/>
          <ac:cxnSpMkLst>
            <pc:docMk/>
            <pc:sldMk cId="3597819742" sldId="355"/>
            <ac:cxnSpMk id="15" creationId="{8663C8CE-086B-4E20-8CC3-DFE5CE3642FD}"/>
          </ac:cxnSpMkLst>
        </pc:cxnChg>
        <pc:cxnChg chg="add">
          <ac:chgData name="Nguyễn Tiến Hưng" userId="ae24d1e8-faf4-4d00-b6ac-0a075cf820e0" providerId="ADAL" clId="{31664017-0908-4103-BF31-B114B4E5E40E}" dt="2021-11-30T16:18:39.263" v="781" actId="11529"/>
          <ac:cxnSpMkLst>
            <pc:docMk/>
            <pc:sldMk cId="3597819742" sldId="355"/>
            <ac:cxnSpMk id="17" creationId="{A8492E18-757E-4AFB-9683-6192D695934B}"/>
          </ac:cxnSpMkLst>
        </pc:cxnChg>
        <pc:cxnChg chg="add">
          <ac:chgData name="Nguyễn Tiến Hưng" userId="ae24d1e8-faf4-4d00-b6ac-0a075cf820e0" providerId="ADAL" clId="{31664017-0908-4103-BF31-B114B4E5E40E}" dt="2021-11-30T16:18:44.398" v="782" actId="11529"/>
          <ac:cxnSpMkLst>
            <pc:docMk/>
            <pc:sldMk cId="3597819742" sldId="355"/>
            <ac:cxnSpMk id="19" creationId="{0F01A65B-38B3-4A44-A5E9-E39E9163AC52}"/>
          </ac:cxnSpMkLst>
        </pc:cxnChg>
        <pc:cxnChg chg="add">
          <ac:chgData name="Nguyễn Tiến Hưng" userId="ae24d1e8-faf4-4d00-b6ac-0a075cf820e0" providerId="ADAL" clId="{31664017-0908-4103-BF31-B114B4E5E40E}" dt="2021-11-30T16:18:50.269" v="783" actId="11529"/>
          <ac:cxnSpMkLst>
            <pc:docMk/>
            <pc:sldMk cId="3597819742" sldId="355"/>
            <ac:cxnSpMk id="21" creationId="{FC108139-03BF-4134-B1E4-1D315E6DAB7C}"/>
          </ac:cxnSpMkLst>
        </pc:cxnChg>
        <pc:cxnChg chg="add">
          <ac:chgData name="Nguyễn Tiến Hưng" userId="ae24d1e8-faf4-4d00-b6ac-0a075cf820e0" providerId="ADAL" clId="{31664017-0908-4103-BF31-B114B4E5E40E}" dt="2021-11-30T16:18:59.131" v="784" actId="11529"/>
          <ac:cxnSpMkLst>
            <pc:docMk/>
            <pc:sldMk cId="3597819742" sldId="355"/>
            <ac:cxnSpMk id="23" creationId="{B9CE7CDE-474F-4450-BB27-3C74FD88424C}"/>
          </ac:cxnSpMkLst>
        </pc:cxnChg>
        <pc:cxnChg chg="add">
          <ac:chgData name="Nguyễn Tiến Hưng" userId="ae24d1e8-faf4-4d00-b6ac-0a075cf820e0" providerId="ADAL" clId="{31664017-0908-4103-BF31-B114B4E5E40E}" dt="2021-11-30T16:19:08.375" v="785" actId="11529"/>
          <ac:cxnSpMkLst>
            <pc:docMk/>
            <pc:sldMk cId="3597819742" sldId="355"/>
            <ac:cxnSpMk id="25" creationId="{8DF027B1-618D-43D1-88F9-4C7D244A3366}"/>
          </ac:cxnSpMkLst>
        </pc:cxnChg>
        <pc:cxnChg chg="add">
          <ac:chgData name="Nguyễn Tiến Hưng" userId="ae24d1e8-faf4-4d00-b6ac-0a075cf820e0" providerId="ADAL" clId="{31664017-0908-4103-BF31-B114B4E5E40E}" dt="2021-11-30T16:19:14.343" v="786" actId="11529"/>
          <ac:cxnSpMkLst>
            <pc:docMk/>
            <pc:sldMk cId="3597819742" sldId="355"/>
            <ac:cxnSpMk id="27" creationId="{48A5C704-2DF5-4612-936B-8C4A59A5CB1D}"/>
          </ac:cxnSpMkLst>
        </pc:cxnChg>
        <pc:cxnChg chg="add">
          <ac:chgData name="Nguyễn Tiến Hưng" userId="ae24d1e8-faf4-4d00-b6ac-0a075cf820e0" providerId="ADAL" clId="{31664017-0908-4103-BF31-B114B4E5E40E}" dt="2021-11-30T16:19:18.981" v="787" actId="11529"/>
          <ac:cxnSpMkLst>
            <pc:docMk/>
            <pc:sldMk cId="3597819742" sldId="355"/>
            <ac:cxnSpMk id="29" creationId="{B1DFFEBD-EE96-40F9-8C44-D7BE7510F830}"/>
          </ac:cxnSpMkLst>
        </pc:cxnChg>
      </pc:sldChg>
      <pc:sldChg chg="addSp delSp modSp add mod modAnim">
        <pc:chgData name="Nguyễn Tiến Hưng" userId="ae24d1e8-faf4-4d00-b6ac-0a075cf820e0" providerId="ADAL" clId="{31664017-0908-4103-BF31-B114B4E5E40E}" dt="2021-12-01T05:20:31.779" v="2773" actId="207"/>
        <pc:sldMkLst>
          <pc:docMk/>
          <pc:sldMk cId="2198880383" sldId="357"/>
        </pc:sldMkLst>
        <pc:spChg chg="mod">
          <ac:chgData name="Nguyễn Tiến Hưng" userId="ae24d1e8-faf4-4d00-b6ac-0a075cf820e0" providerId="ADAL" clId="{31664017-0908-4103-BF31-B114B4E5E40E}" dt="2021-12-01T05:20:31.779" v="2773" actId="207"/>
          <ac:spMkLst>
            <pc:docMk/>
            <pc:sldMk cId="2198880383" sldId="357"/>
            <ac:spMk id="88" creationId="{00000000-0000-0000-0000-000000000000}"/>
          </ac:spMkLst>
        </pc:spChg>
        <pc:picChg chg="del">
          <ac:chgData name="Nguyễn Tiến Hưng" userId="ae24d1e8-faf4-4d00-b6ac-0a075cf820e0" providerId="ADAL" clId="{31664017-0908-4103-BF31-B114B4E5E40E}" dt="2021-12-01T04:36:57.033" v="1535" actId="478"/>
          <ac:picMkLst>
            <pc:docMk/>
            <pc:sldMk cId="2198880383" sldId="357"/>
            <ac:picMk id="3" creationId="{942AF90E-AF01-4C49-8BA7-C4CC33E17BDD}"/>
          </ac:picMkLst>
        </pc:picChg>
        <pc:picChg chg="del mod">
          <ac:chgData name="Nguyễn Tiến Hưng" userId="ae24d1e8-faf4-4d00-b6ac-0a075cf820e0" providerId="ADAL" clId="{31664017-0908-4103-BF31-B114B4E5E40E}" dt="2021-12-01T04:38:46.265" v="1549" actId="478"/>
          <ac:picMkLst>
            <pc:docMk/>
            <pc:sldMk cId="2198880383" sldId="357"/>
            <ac:picMk id="4098" creationId="{B6FB24B4-D4A6-4A72-8DAD-851B8527A8E4}"/>
          </ac:picMkLst>
        </pc:picChg>
        <pc:picChg chg="add del mod">
          <ac:chgData name="Nguyễn Tiến Hưng" userId="ae24d1e8-faf4-4d00-b6ac-0a075cf820e0" providerId="ADAL" clId="{31664017-0908-4103-BF31-B114B4E5E40E}" dt="2021-12-01T04:38:43.901" v="1548" actId="478"/>
          <ac:picMkLst>
            <pc:docMk/>
            <pc:sldMk cId="2198880383" sldId="357"/>
            <ac:picMk id="89090" creationId="{5E404EAB-1635-4FB2-B232-169E89ADD9CA}"/>
          </ac:picMkLst>
        </pc:picChg>
        <pc:picChg chg="add mod">
          <ac:chgData name="Nguyễn Tiến Hưng" userId="ae24d1e8-faf4-4d00-b6ac-0a075cf820e0" providerId="ADAL" clId="{31664017-0908-4103-BF31-B114B4E5E40E}" dt="2021-12-01T04:39:17.697" v="1556" actId="1076"/>
          <ac:picMkLst>
            <pc:docMk/>
            <pc:sldMk cId="2198880383" sldId="357"/>
            <ac:picMk id="89092" creationId="{043577F4-838E-4E30-BFB4-7F6EF0D36694}"/>
          </ac:picMkLst>
        </pc:picChg>
      </pc:sldChg>
      <pc:sldChg chg="modSp add mod modAnim">
        <pc:chgData name="Nguyễn Tiến Hưng" userId="ae24d1e8-faf4-4d00-b6ac-0a075cf820e0" providerId="ADAL" clId="{31664017-0908-4103-BF31-B114B4E5E40E}" dt="2021-12-01T05:20:23.736" v="2772" actId="14100"/>
        <pc:sldMkLst>
          <pc:docMk/>
          <pc:sldMk cId="1686525056" sldId="358"/>
        </pc:sldMkLst>
        <pc:spChg chg="mod">
          <ac:chgData name="Nguyễn Tiến Hưng" userId="ae24d1e8-faf4-4d00-b6ac-0a075cf820e0" providerId="ADAL" clId="{31664017-0908-4103-BF31-B114B4E5E40E}" dt="2021-12-01T05:20:23.736" v="2772" actId="14100"/>
          <ac:spMkLst>
            <pc:docMk/>
            <pc:sldMk cId="1686525056" sldId="358"/>
            <ac:spMk id="88" creationId="{00000000-0000-0000-0000-000000000000}"/>
          </ac:spMkLst>
        </pc:spChg>
        <pc:grpChg chg="mod">
          <ac:chgData name="Nguyễn Tiến Hưng" userId="ae24d1e8-faf4-4d00-b6ac-0a075cf820e0" providerId="ADAL" clId="{31664017-0908-4103-BF31-B114B4E5E40E}" dt="2021-12-01T04:46:28.710" v="1707" actId="1076"/>
          <ac:grpSpMkLst>
            <pc:docMk/>
            <pc:sldMk cId="1686525056" sldId="358"/>
            <ac:grpSpMk id="4" creationId="{205D8DDB-EB47-42D5-9631-D710E3F32CBB}"/>
          </ac:grpSpMkLst>
        </pc:grpChg>
      </pc:sldChg>
      <pc:sldChg chg="modSp">
        <pc:chgData name="Nguyễn Tiến Hưng" userId="ae24d1e8-faf4-4d00-b6ac-0a075cf820e0" providerId="ADAL" clId="{31664017-0908-4103-BF31-B114B4E5E40E}" dt="2021-12-01T05:22:02.299" v="2792" actId="207"/>
        <pc:sldMkLst>
          <pc:docMk/>
          <pc:sldMk cId="3756335141" sldId="360"/>
        </pc:sldMkLst>
        <pc:spChg chg="mod">
          <ac:chgData name="Nguyễn Tiến Hưng" userId="ae24d1e8-faf4-4d00-b6ac-0a075cf820e0" providerId="ADAL" clId="{31664017-0908-4103-BF31-B114B4E5E40E}" dt="2021-12-01T05:22:02.299" v="2792" actId="207"/>
          <ac:spMkLst>
            <pc:docMk/>
            <pc:sldMk cId="3756335141" sldId="360"/>
            <ac:spMk id="3" creationId="{41D78860-2462-4320-AFD8-28F4E2563EFF}"/>
          </ac:spMkLst>
        </pc:spChg>
      </pc:sldChg>
      <pc:sldChg chg="add del">
        <pc:chgData name="Nguyễn Tiến Hưng" userId="ae24d1e8-faf4-4d00-b6ac-0a075cf820e0" providerId="ADAL" clId="{31664017-0908-4103-BF31-B114B4E5E40E}" dt="2021-12-01T04:02:16.033" v="901" actId="47"/>
        <pc:sldMkLst>
          <pc:docMk/>
          <pc:sldMk cId="1764197009" sldId="361"/>
        </pc:sldMkLst>
      </pc:sldChg>
      <pc:sldChg chg="modSp">
        <pc:chgData name="Nguyễn Tiến Hưng" userId="ae24d1e8-faf4-4d00-b6ac-0a075cf820e0" providerId="ADAL" clId="{31664017-0908-4103-BF31-B114B4E5E40E}" dt="2021-12-01T05:21:50.818" v="2789" actId="207"/>
        <pc:sldMkLst>
          <pc:docMk/>
          <pc:sldMk cId="913069694" sldId="364"/>
        </pc:sldMkLst>
        <pc:spChg chg="mod">
          <ac:chgData name="Nguyễn Tiến Hưng" userId="ae24d1e8-faf4-4d00-b6ac-0a075cf820e0" providerId="ADAL" clId="{31664017-0908-4103-BF31-B114B4E5E40E}" dt="2021-12-01T05:21:50.818" v="2789" actId="207"/>
          <ac:spMkLst>
            <pc:docMk/>
            <pc:sldMk cId="913069694" sldId="364"/>
            <ac:spMk id="212" creationId="{00000000-0000-0000-0000-000000000000}"/>
          </ac:spMkLst>
        </pc:spChg>
      </pc:sldChg>
      <pc:sldChg chg="modSp">
        <pc:chgData name="Nguyễn Tiến Hưng" userId="ae24d1e8-faf4-4d00-b6ac-0a075cf820e0" providerId="ADAL" clId="{31664017-0908-4103-BF31-B114B4E5E40E}" dt="2021-12-01T05:21:53.618" v="2790" actId="207"/>
        <pc:sldMkLst>
          <pc:docMk/>
          <pc:sldMk cId="2090368572" sldId="365"/>
        </pc:sldMkLst>
        <pc:spChg chg="mod">
          <ac:chgData name="Nguyễn Tiến Hưng" userId="ae24d1e8-faf4-4d00-b6ac-0a075cf820e0" providerId="ADAL" clId="{31664017-0908-4103-BF31-B114B4E5E40E}" dt="2021-12-01T05:21:53.618" v="2790" actId="207"/>
          <ac:spMkLst>
            <pc:docMk/>
            <pc:sldMk cId="2090368572" sldId="365"/>
            <ac:spMk id="6" creationId="{5A3325DD-1B45-40FA-894C-FAE04453020B}"/>
          </ac:spMkLst>
        </pc:spChg>
      </pc:sldChg>
      <pc:sldChg chg="del">
        <pc:chgData name="Nguyễn Tiến Hưng" userId="ae24d1e8-faf4-4d00-b6ac-0a075cf820e0" providerId="ADAL" clId="{31664017-0908-4103-BF31-B114B4E5E40E}" dt="2021-12-01T05:26:43.632" v="2962" actId="47"/>
        <pc:sldMkLst>
          <pc:docMk/>
          <pc:sldMk cId="184047849" sldId="368"/>
        </pc:sldMkLst>
      </pc:sldChg>
      <pc:sldChg chg="addSp modSp mod">
        <pc:chgData name="Nguyễn Tiến Hưng" userId="ae24d1e8-faf4-4d00-b6ac-0a075cf820e0" providerId="ADAL" clId="{31664017-0908-4103-BF31-B114B4E5E40E}" dt="2021-12-01T05:25:34.627" v="2961" actId="20577"/>
        <pc:sldMkLst>
          <pc:docMk/>
          <pc:sldMk cId="3202586153" sldId="373"/>
        </pc:sldMkLst>
        <pc:spChg chg="add mod">
          <ac:chgData name="Nguyễn Tiến Hưng" userId="ae24d1e8-faf4-4d00-b6ac-0a075cf820e0" providerId="ADAL" clId="{31664017-0908-4103-BF31-B114B4E5E40E}" dt="2021-12-01T05:25:34.627" v="2961" actId="20577"/>
          <ac:spMkLst>
            <pc:docMk/>
            <pc:sldMk cId="3202586153" sldId="373"/>
            <ac:spMk id="6" creationId="{32935C58-06C7-4450-9835-6A6BC579367F}"/>
          </ac:spMkLst>
        </pc:spChg>
      </pc:sldChg>
      <pc:sldChg chg="modSp mod">
        <pc:chgData name="Nguyễn Tiến Hưng" userId="ae24d1e8-faf4-4d00-b6ac-0a075cf820e0" providerId="ADAL" clId="{31664017-0908-4103-BF31-B114B4E5E40E}" dt="2021-12-01T04:44:50.710" v="1706" actId="20577"/>
        <pc:sldMkLst>
          <pc:docMk/>
          <pc:sldMk cId="2008605792" sldId="375"/>
        </pc:sldMkLst>
        <pc:spChg chg="mod">
          <ac:chgData name="Nguyễn Tiến Hưng" userId="ae24d1e8-faf4-4d00-b6ac-0a075cf820e0" providerId="ADAL" clId="{31664017-0908-4103-BF31-B114B4E5E40E}" dt="2021-12-01T04:44:50.710" v="1706" actId="20577"/>
          <ac:spMkLst>
            <pc:docMk/>
            <pc:sldMk cId="2008605792" sldId="375"/>
            <ac:spMk id="2" creationId="{6C2B3F1F-2A19-4080-83CD-E870BB734F2A}"/>
          </ac:spMkLst>
        </pc:spChg>
      </pc:sldChg>
      <pc:sldChg chg="modSp add mod">
        <pc:chgData name="Nguyễn Tiến Hưng" userId="ae24d1e8-faf4-4d00-b6ac-0a075cf820e0" providerId="ADAL" clId="{31664017-0908-4103-BF31-B114B4E5E40E}" dt="2021-12-01T04:26:38.042" v="1300" actId="20577"/>
        <pc:sldMkLst>
          <pc:docMk/>
          <pc:sldMk cId="82397054" sldId="376"/>
        </pc:sldMkLst>
        <pc:spChg chg="mod">
          <ac:chgData name="Nguyễn Tiến Hưng" userId="ae24d1e8-faf4-4d00-b6ac-0a075cf820e0" providerId="ADAL" clId="{31664017-0908-4103-BF31-B114B4E5E40E}" dt="2021-12-01T04:26:38.042" v="1300" actId="20577"/>
          <ac:spMkLst>
            <pc:docMk/>
            <pc:sldMk cId="82397054" sldId="376"/>
            <ac:spMk id="3" creationId="{1CF0BBC9-5FF6-46C2-9296-9D29DBCDB1A6}"/>
          </ac:spMkLst>
        </pc:spChg>
      </pc:sldChg>
      <pc:sldChg chg="addSp modSp add mod modAnim">
        <pc:chgData name="Nguyễn Tiến Hưng" userId="ae24d1e8-faf4-4d00-b6ac-0a075cf820e0" providerId="ADAL" clId="{31664017-0908-4103-BF31-B114B4E5E40E}" dt="2021-12-08T05:52:59.947" v="4612" actId="20577"/>
        <pc:sldMkLst>
          <pc:docMk/>
          <pc:sldMk cId="3051896831" sldId="377"/>
        </pc:sldMkLst>
        <pc:spChg chg="mod">
          <ac:chgData name="Nguyễn Tiến Hưng" userId="ae24d1e8-faf4-4d00-b6ac-0a075cf820e0" providerId="ADAL" clId="{31664017-0908-4103-BF31-B114B4E5E40E}" dt="2021-12-01T04:01:05.535" v="890" actId="1076"/>
          <ac:spMkLst>
            <pc:docMk/>
            <pc:sldMk cId="3051896831" sldId="377"/>
            <ac:spMk id="2" creationId="{7F3E1360-489D-45E1-AC95-5D70F0ADA44F}"/>
          </ac:spMkLst>
        </pc:spChg>
        <pc:spChg chg="mod">
          <ac:chgData name="Nguyễn Tiến Hưng" userId="ae24d1e8-faf4-4d00-b6ac-0a075cf820e0" providerId="ADAL" clId="{31664017-0908-4103-BF31-B114B4E5E40E}" dt="2021-12-08T05:52:59.947" v="4612" actId="20577"/>
          <ac:spMkLst>
            <pc:docMk/>
            <pc:sldMk cId="3051896831" sldId="377"/>
            <ac:spMk id="88" creationId="{00000000-0000-0000-0000-000000000000}"/>
          </ac:spMkLst>
        </pc:spChg>
        <pc:cxnChg chg="add mod">
          <ac:chgData name="Nguyễn Tiến Hưng" userId="ae24d1e8-faf4-4d00-b6ac-0a075cf820e0" providerId="ADAL" clId="{31664017-0908-4103-BF31-B114B4E5E40E}" dt="2021-12-01T04:01:20.876" v="893" actId="14100"/>
          <ac:cxnSpMkLst>
            <pc:docMk/>
            <pc:sldMk cId="3051896831" sldId="377"/>
            <ac:cxnSpMk id="5" creationId="{280F4F85-2363-4AC3-B75D-7E363EEA7BB8}"/>
          </ac:cxnSpMkLst>
        </pc:cxnChg>
        <pc:cxnChg chg="add mod">
          <ac:chgData name="Nguyễn Tiến Hưng" userId="ae24d1e8-faf4-4d00-b6ac-0a075cf820e0" providerId="ADAL" clId="{31664017-0908-4103-BF31-B114B4E5E40E}" dt="2021-12-01T04:01:13.717" v="892" actId="14100"/>
          <ac:cxnSpMkLst>
            <pc:docMk/>
            <pc:sldMk cId="3051896831" sldId="377"/>
            <ac:cxnSpMk id="7" creationId="{9EA0662A-5399-4ABE-9DCB-5A6305D71A18}"/>
          </ac:cxnSpMkLst>
        </pc:cxnChg>
        <pc:cxnChg chg="add mod">
          <ac:chgData name="Nguyễn Tiến Hưng" userId="ae24d1e8-faf4-4d00-b6ac-0a075cf820e0" providerId="ADAL" clId="{31664017-0908-4103-BF31-B114B4E5E40E}" dt="2021-12-01T04:01:10.732" v="891" actId="14100"/>
          <ac:cxnSpMkLst>
            <pc:docMk/>
            <pc:sldMk cId="3051896831" sldId="377"/>
            <ac:cxnSpMk id="9" creationId="{28392BFE-4480-4201-B790-5302C12EFD16}"/>
          </ac:cxnSpMkLst>
        </pc:cxnChg>
        <pc:cxnChg chg="add mod">
          <ac:chgData name="Nguyễn Tiến Hưng" userId="ae24d1e8-faf4-4d00-b6ac-0a075cf820e0" providerId="ADAL" clId="{31664017-0908-4103-BF31-B114B4E5E40E}" dt="2021-12-01T04:00:35.704" v="883" actId="1076"/>
          <ac:cxnSpMkLst>
            <pc:docMk/>
            <pc:sldMk cId="3051896831" sldId="377"/>
            <ac:cxnSpMk id="11" creationId="{17EB6742-2D92-4C3A-B56B-AAE26A1CCA42}"/>
          </ac:cxnSpMkLst>
        </pc:cxnChg>
        <pc:cxnChg chg="add mod">
          <ac:chgData name="Nguyễn Tiến Hưng" userId="ae24d1e8-faf4-4d00-b6ac-0a075cf820e0" providerId="ADAL" clId="{31664017-0908-4103-BF31-B114B4E5E40E}" dt="2021-12-01T04:01:05.535" v="890" actId="1076"/>
          <ac:cxnSpMkLst>
            <pc:docMk/>
            <pc:sldMk cId="3051896831" sldId="377"/>
            <ac:cxnSpMk id="13" creationId="{38571CCC-DF04-4273-A8E9-29F0CCA4908D}"/>
          </ac:cxnSpMkLst>
        </pc:cxnChg>
        <pc:cxnChg chg="add mod">
          <ac:chgData name="Nguyễn Tiến Hưng" userId="ae24d1e8-faf4-4d00-b6ac-0a075cf820e0" providerId="ADAL" clId="{31664017-0908-4103-BF31-B114B4E5E40E}" dt="2021-12-01T04:00:44.442" v="885" actId="14100"/>
          <ac:cxnSpMkLst>
            <pc:docMk/>
            <pc:sldMk cId="3051896831" sldId="377"/>
            <ac:cxnSpMk id="15" creationId="{645F43C0-AB17-4D96-9491-6A06A242D08C}"/>
          </ac:cxnSpMkLst>
        </pc:cxnChg>
        <pc:cxnChg chg="add mod">
          <ac:chgData name="Nguyễn Tiến Hưng" userId="ae24d1e8-faf4-4d00-b6ac-0a075cf820e0" providerId="ADAL" clId="{31664017-0908-4103-BF31-B114B4E5E40E}" dt="2021-12-01T04:00:33.326" v="882" actId="1076"/>
          <ac:cxnSpMkLst>
            <pc:docMk/>
            <pc:sldMk cId="3051896831" sldId="377"/>
            <ac:cxnSpMk id="17" creationId="{DF7EFCEA-BE14-4A88-9A1D-EC12EE67C980}"/>
          </ac:cxnSpMkLst>
        </pc:cxnChg>
      </pc:sldChg>
      <pc:sldChg chg="modSp add mod modAnim">
        <pc:chgData name="Nguyễn Tiến Hưng" userId="ae24d1e8-faf4-4d00-b6ac-0a075cf820e0" providerId="ADAL" clId="{31664017-0908-4103-BF31-B114B4E5E40E}" dt="2021-12-01T05:20:51.783" v="2778" actId="1076"/>
        <pc:sldMkLst>
          <pc:docMk/>
          <pc:sldMk cId="2789632754" sldId="378"/>
        </pc:sldMkLst>
        <pc:spChg chg="mod">
          <ac:chgData name="Nguyễn Tiến Hưng" userId="ae24d1e8-faf4-4d00-b6ac-0a075cf820e0" providerId="ADAL" clId="{31664017-0908-4103-BF31-B114B4E5E40E}" dt="2021-12-01T05:20:45.698" v="2776" actId="14100"/>
          <ac:spMkLst>
            <pc:docMk/>
            <pc:sldMk cId="2789632754" sldId="378"/>
            <ac:spMk id="88" creationId="{00000000-0000-0000-0000-000000000000}"/>
          </ac:spMkLst>
        </pc:spChg>
        <pc:picChg chg="mod">
          <ac:chgData name="Nguyễn Tiến Hưng" userId="ae24d1e8-faf4-4d00-b6ac-0a075cf820e0" providerId="ADAL" clId="{31664017-0908-4103-BF31-B114B4E5E40E}" dt="2021-12-01T05:20:51.783" v="2778" actId="1076"/>
          <ac:picMkLst>
            <pc:docMk/>
            <pc:sldMk cId="2789632754" sldId="378"/>
            <ac:picMk id="4" creationId="{52A145BB-A039-4494-B4A9-FB8E12580CD5}"/>
          </ac:picMkLst>
        </pc:picChg>
        <pc:picChg chg="mod">
          <ac:chgData name="Nguyễn Tiến Hưng" userId="ae24d1e8-faf4-4d00-b6ac-0a075cf820e0" providerId="ADAL" clId="{31664017-0908-4103-BF31-B114B4E5E40E}" dt="2021-12-01T05:20:47.994" v="2777" actId="1076"/>
          <ac:picMkLst>
            <pc:docMk/>
            <pc:sldMk cId="2789632754" sldId="378"/>
            <ac:picMk id="3076" creationId="{C3468F41-0B44-43B9-B5C6-73E1E9309AB4}"/>
          </ac:picMkLst>
        </pc:picChg>
      </pc:sldChg>
      <pc:sldChg chg="modSp add mod">
        <pc:chgData name="Nguyễn Tiến Hưng" userId="ae24d1e8-faf4-4d00-b6ac-0a075cf820e0" providerId="ADAL" clId="{31664017-0908-4103-BF31-B114B4E5E40E}" dt="2021-12-01T05:20:04.737" v="2769" actId="2711"/>
        <pc:sldMkLst>
          <pc:docMk/>
          <pc:sldMk cId="3805266731" sldId="379"/>
        </pc:sldMkLst>
        <pc:spChg chg="mod">
          <ac:chgData name="Nguyễn Tiến Hưng" userId="ae24d1e8-faf4-4d00-b6ac-0a075cf820e0" providerId="ADAL" clId="{31664017-0908-4103-BF31-B114B4E5E40E}" dt="2021-12-01T05:20:00.271" v="2768" actId="2711"/>
          <ac:spMkLst>
            <pc:docMk/>
            <pc:sldMk cId="3805266731" sldId="379"/>
            <ac:spMk id="62" creationId="{CB9EAA2D-9CFF-4B9C-AACD-EC224776779E}"/>
          </ac:spMkLst>
        </pc:spChg>
        <pc:spChg chg="mod">
          <ac:chgData name="Nguyễn Tiến Hưng" userId="ae24d1e8-faf4-4d00-b6ac-0a075cf820e0" providerId="ADAL" clId="{31664017-0908-4103-BF31-B114B4E5E40E}" dt="2021-12-01T05:19:56.248" v="2767" actId="2711"/>
          <ac:spMkLst>
            <pc:docMk/>
            <pc:sldMk cId="3805266731" sldId="379"/>
            <ac:spMk id="65" creationId="{86BD198A-BECE-431D-97C3-72632F0826F3}"/>
          </ac:spMkLst>
        </pc:spChg>
        <pc:spChg chg="mod">
          <ac:chgData name="Nguyễn Tiến Hưng" userId="ae24d1e8-faf4-4d00-b6ac-0a075cf820e0" providerId="ADAL" clId="{31664017-0908-4103-BF31-B114B4E5E40E}" dt="2021-12-01T05:20:04.737" v="2769" actId="2711"/>
          <ac:spMkLst>
            <pc:docMk/>
            <pc:sldMk cId="3805266731" sldId="379"/>
            <ac:spMk id="67" creationId="{C4104CC9-8B4C-447F-BB52-EE523358DDC0}"/>
          </ac:spMkLst>
        </pc:spChg>
        <pc:spChg chg="mod">
          <ac:chgData name="Nguyễn Tiến Hưng" userId="ae24d1e8-faf4-4d00-b6ac-0a075cf820e0" providerId="ADAL" clId="{31664017-0908-4103-BF31-B114B4E5E40E}" dt="2021-12-01T05:19:51.914" v="2766" actId="207"/>
          <ac:spMkLst>
            <pc:docMk/>
            <pc:sldMk cId="3805266731" sldId="379"/>
            <ac:spMk id="88" creationId="{00000000-0000-0000-0000-000000000000}"/>
          </ac:spMkLst>
        </pc:spChg>
      </pc:sldChg>
      <pc:sldChg chg="addSp modSp add modAnim">
        <pc:chgData name="Nguyễn Tiến Hưng" userId="ae24d1e8-faf4-4d00-b6ac-0a075cf820e0" providerId="ADAL" clId="{31664017-0908-4103-BF31-B114B4E5E40E}" dt="2021-12-01T05:19:43.114" v="2764" actId="207"/>
        <pc:sldMkLst>
          <pc:docMk/>
          <pc:sldMk cId="1118130378" sldId="380"/>
        </pc:sldMkLst>
        <pc:spChg chg="mod">
          <ac:chgData name="Nguyễn Tiến Hưng" userId="ae24d1e8-faf4-4d00-b6ac-0a075cf820e0" providerId="ADAL" clId="{31664017-0908-4103-BF31-B114B4E5E40E}" dt="2021-12-01T05:19:43.114" v="2764" actId="207"/>
          <ac:spMkLst>
            <pc:docMk/>
            <pc:sldMk cId="1118130378" sldId="380"/>
            <ac:spMk id="88" creationId="{00000000-0000-0000-0000-000000000000}"/>
          </ac:spMkLst>
        </pc:spChg>
        <pc:picChg chg="add mod">
          <ac:chgData name="Nguyễn Tiến Hưng" userId="ae24d1e8-faf4-4d00-b6ac-0a075cf820e0" providerId="ADAL" clId="{31664017-0908-4103-BF31-B114B4E5E40E}" dt="2021-12-01T04:56:15.302" v="2271" actId="14100"/>
          <ac:picMkLst>
            <pc:docMk/>
            <pc:sldMk cId="1118130378" sldId="380"/>
            <ac:picMk id="13" creationId="{F41F9B0B-FB22-49EE-AC10-BB0A9077A0B8}"/>
          </ac:picMkLst>
        </pc:picChg>
        <pc:picChg chg="mod">
          <ac:chgData name="Nguyễn Tiến Hưng" userId="ae24d1e8-faf4-4d00-b6ac-0a075cf820e0" providerId="ADAL" clId="{31664017-0908-4103-BF31-B114B4E5E40E}" dt="2021-12-01T04:56:09.250" v="2267" actId="1076"/>
          <ac:picMkLst>
            <pc:docMk/>
            <pc:sldMk cId="1118130378" sldId="380"/>
            <ac:picMk id="5122" creationId="{33D26716-4972-49E7-A79F-77ADA3D33021}"/>
          </ac:picMkLst>
        </pc:picChg>
      </pc:sldChg>
      <pc:sldChg chg="addSp delSp modSp add mod addAnim delAnim modAnim">
        <pc:chgData name="Nguyễn Tiến Hưng" userId="ae24d1e8-faf4-4d00-b6ac-0a075cf820e0" providerId="ADAL" clId="{31664017-0908-4103-BF31-B114B4E5E40E}" dt="2021-12-07T14:42:11.122" v="4006"/>
        <pc:sldMkLst>
          <pc:docMk/>
          <pc:sldMk cId="630434164" sldId="381"/>
        </pc:sldMkLst>
        <pc:spChg chg="add mod">
          <ac:chgData name="Nguyễn Tiến Hưng" userId="ae24d1e8-faf4-4d00-b6ac-0a075cf820e0" providerId="ADAL" clId="{31664017-0908-4103-BF31-B114B4E5E40E}" dt="2021-11-30T12:17:13.723" v="425" actId="164"/>
          <ac:spMkLst>
            <pc:docMk/>
            <pc:sldMk cId="630434164" sldId="381"/>
            <ac:spMk id="2" creationId="{88F2E437-52A9-4D0C-B6CE-33D953E93A59}"/>
          </ac:spMkLst>
        </pc:spChg>
        <pc:spChg chg="add mod">
          <ac:chgData name="Nguyễn Tiến Hưng" userId="ae24d1e8-faf4-4d00-b6ac-0a075cf820e0" providerId="ADAL" clId="{31664017-0908-4103-BF31-B114B4E5E40E}" dt="2021-11-30T12:17:13.723" v="425" actId="164"/>
          <ac:spMkLst>
            <pc:docMk/>
            <pc:sldMk cId="630434164" sldId="381"/>
            <ac:spMk id="22" creationId="{473B4B48-044F-499D-910A-45FD661A61B6}"/>
          </ac:spMkLst>
        </pc:spChg>
        <pc:spChg chg="add mod">
          <ac:chgData name="Nguyễn Tiến Hưng" userId="ae24d1e8-faf4-4d00-b6ac-0a075cf820e0" providerId="ADAL" clId="{31664017-0908-4103-BF31-B114B4E5E40E}" dt="2021-11-30T12:17:13.723" v="425" actId="164"/>
          <ac:spMkLst>
            <pc:docMk/>
            <pc:sldMk cId="630434164" sldId="381"/>
            <ac:spMk id="23" creationId="{5232772F-87FE-471F-A9EE-0C11BB2220C8}"/>
          </ac:spMkLst>
        </pc:spChg>
        <pc:spChg chg="add mod">
          <ac:chgData name="Nguyễn Tiến Hưng" userId="ae24d1e8-faf4-4d00-b6ac-0a075cf820e0" providerId="ADAL" clId="{31664017-0908-4103-BF31-B114B4E5E40E}" dt="2021-11-30T12:17:13.723" v="425" actId="164"/>
          <ac:spMkLst>
            <pc:docMk/>
            <pc:sldMk cId="630434164" sldId="381"/>
            <ac:spMk id="24" creationId="{A964CEB3-6FD0-41CA-8D95-579CB2DF6150}"/>
          </ac:spMkLst>
        </pc:spChg>
        <pc:spChg chg="add mod">
          <ac:chgData name="Nguyễn Tiến Hưng" userId="ae24d1e8-faf4-4d00-b6ac-0a075cf820e0" providerId="ADAL" clId="{31664017-0908-4103-BF31-B114B4E5E40E}" dt="2021-11-30T12:17:13.723" v="425" actId="164"/>
          <ac:spMkLst>
            <pc:docMk/>
            <pc:sldMk cId="630434164" sldId="381"/>
            <ac:spMk id="25" creationId="{60B87B26-9A32-4AD8-9DF9-9FC51F251C1E}"/>
          </ac:spMkLst>
        </pc:spChg>
        <pc:spChg chg="add mod">
          <ac:chgData name="Nguyễn Tiến Hưng" userId="ae24d1e8-faf4-4d00-b6ac-0a075cf820e0" providerId="ADAL" clId="{31664017-0908-4103-BF31-B114B4E5E40E}" dt="2021-11-30T12:17:13.723" v="425" actId="164"/>
          <ac:spMkLst>
            <pc:docMk/>
            <pc:sldMk cId="630434164" sldId="381"/>
            <ac:spMk id="26" creationId="{48395C37-5FC9-4261-953E-730B29F569F4}"/>
          </ac:spMkLst>
        </pc:spChg>
        <pc:spChg chg="add mod">
          <ac:chgData name="Nguyễn Tiến Hưng" userId="ae24d1e8-faf4-4d00-b6ac-0a075cf820e0" providerId="ADAL" clId="{31664017-0908-4103-BF31-B114B4E5E40E}" dt="2021-11-30T12:17:13.723" v="425" actId="164"/>
          <ac:spMkLst>
            <pc:docMk/>
            <pc:sldMk cId="630434164" sldId="381"/>
            <ac:spMk id="27" creationId="{4A73F207-31B6-4053-988B-B883B6B3A627}"/>
          </ac:spMkLst>
        </pc:spChg>
        <pc:spChg chg="mod">
          <ac:chgData name="Nguyễn Tiến Hưng" userId="ae24d1e8-faf4-4d00-b6ac-0a075cf820e0" providerId="ADAL" clId="{31664017-0908-4103-BF31-B114B4E5E40E}" dt="2021-11-30T12:17:04.919" v="424" actId="1076"/>
          <ac:spMkLst>
            <pc:docMk/>
            <pc:sldMk cId="630434164" sldId="381"/>
            <ac:spMk id="87" creationId="{00000000-0000-0000-0000-000000000000}"/>
          </ac:spMkLst>
        </pc:spChg>
        <pc:spChg chg="mod">
          <ac:chgData name="Nguyễn Tiến Hưng" userId="ae24d1e8-faf4-4d00-b6ac-0a075cf820e0" providerId="ADAL" clId="{31664017-0908-4103-BF31-B114B4E5E40E}" dt="2021-12-07T14:41:24.212" v="3998" actId="20577"/>
          <ac:spMkLst>
            <pc:docMk/>
            <pc:sldMk cId="630434164" sldId="381"/>
            <ac:spMk id="88" creationId="{00000000-0000-0000-0000-000000000000}"/>
          </ac:spMkLst>
        </pc:spChg>
        <pc:grpChg chg="add del mod">
          <ac:chgData name="Nguyễn Tiến Hưng" userId="ae24d1e8-faf4-4d00-b6ac-0a075cf820e0" providerId="ADAL" clId="{31664017-0908-4103-BF31-B114B4E5E40E}" dt="2021-12-01T05:00:20.068" v="2273" actId="478"/>
          <ac:grpSpMkLst>
            <pc:docMk/>
            <pc:sldMk cId="630434164" sldId="381"/>
            <ac:grpSpMk id="4" creationId="{21DA9372-A642-437B-BAA4-BC4732744BA4}"/>
          </ac:grpSpMkLst>
        </pc:grpChg>
        <pc:picChg chg="add mod">
          <ac:chgData name="Nguyễn Tiến Hưng" userId="ae24d1e8-faf4-4d00-b6ac-0a075cf820e0" providerId="ADAL" clId="{31664017-0908-4103-BF31-B114B4E5E40E}" dt="2021-11-30T12:17:13.723" v="425" actId="164"/>
          <ac:picMkLst>
            <pc:docMk/>
            <pc:sldMk cId="630434164" sldId="381"/>
            <ac:picMk id="3" creationId="{AB960D4C-D0B0-48C6-A4B0-B909F40C7A74}"/>
          </ac:picMkLst>
        </pc:picChg>
        <pc:picChg chg="del mod">
          <ac:chgData name="Nguyễn Tiến Hưng" userId="ae24d1e8-faf4-4d00-b6ac-0a075cf820e0" providerId="ADAL" clId="{31664017-0908-4103-BF31-B114B4E5E40E}" dt="2021-11-29T12:38:28.479" v="168" actId="478"/>
          <ac:picMkLst>
            <pc:docMk/>
            <pc:sldMk cId="630434164" sldId="381"/>
            <ac:picMk id="5122" creationId="{33D26716-4972-49E7-A79F-77ADA3D33021}"/>
          </ac:picMkLst>
        </pc:picChg>
        <pc:inkChg chg="add del">
          <ac:chgData name="Nguyễn Tiến Hưng" userId="ae24d1e8-faf4-4d00-b6ac-0a075cf820e0" providerId="ADAL" clId="{31664017-0908-4103-BF31-B114B4E5E40E}" dt="2021-11-29T14:18:20.953" v="196" actId="478"/>
          <ac:inkMkLst>
            <pc:docMk/>
            <pc:sldMk cId="630434164" sldId="381"/>
            <ac:inkMk id="22" creationId="{762E64B9-DF59-438B-86A1-3F4054BEB2D9}"/>
          </ac:inkMkLst>
        </pc:inkChg>
        <pc:inkChg chg="add del">
          <ac:chgData name="Nguyễn Tiến Hưng" userId="ae24d1e8-faf4-4d00-b6ac-0a075cf820e0" providerId="ADAL" clId="{31664017-0908-4103-BF31-B114B4E5E40E}" dt="2021-11-29T14:20:42.779" v="198" actId="478"/>
          <ac:inkMkLst>
            <pc:docMk/>
            <pc:sldMk cId="630434164" sldId="381"/>
            <ac:inkMk id="23" creationId="{8A664CE9-BC56-40AD-AA7C-1C80AADE28D1}"/>
          </ac:inkMkLst>
        </pc:inkChg>
        <pc:cxnChg chg="add del">
          <ac:chgData name="Nguyễn Tiến Hưng" userId="ae24d1e8-faf4-4d00-b6ac-0a075cf820e0" providerId="ADAL" clId="{31664017-0908-4103-BF31-B114B4E5E40E}" dt="2021-11-30T12:13:31.110" v="342" actId="478"/>
          <ac:cxnSpMkLst>
            <pc:docMk/>
            <pc:sldMk cId="630434164" sldId="381"/>
            <ac:cxnSpMk id="5" creationId="{E6504105-4077-4B57-9774-DF6EBDFF3B37}"/>
          </ac:cxnSpMkLst>
        </pc:cxnChg>
        <pc:cxnChg chg="add del">
          <ac:chgData name="Nguyễn Tiến Hưng" userId="ae24d1e8-faf4-4d00-b6ac-0a075cf820e0" providerId="ADAL" clId="{31664017-0908-4103-BF31-B114B4E5E40E}" dt="2021-12-01T05:00:54.864" v="2279" actId="11529"/>
          <ac:cxnSpMkLst>
            <pc:docMk/>
            <pc:sldMk cId="630434164" sldId="381"/>
            <ac:cxnSpMk id="6" creationId="{F33CFAD5-6085-432A-844B-E99DF1ADE4BA}"/>
          </ac:cxnSpMkLst>
        </pc:cxnChg>
        <pc:cxnChg chg="add del">
          <ac:chgData name="Nguyễn Tiến Hưng" userId="ae24d1e8-faf4-4d00-b6ac-0a075cf820e0" providerId="ADAL" clId="{31664017-0908-4103-BF31-B114B4E5E40E}" dt="2021-11-29T13:00:40.006" v="176" actId="11529"/>
          <ac:cxnSpMkLst>
            <pc:docMk/>
            <pc:sldMk cId="630434164" sldId="381"/>
            <ac:cxnSpMk id="7" creationId="{2987FBBC-1BD5-4F87-9F6A-3E7E2C6D3C86}"/>
          </ac:cxnSpMkLst>
        </pc:cxnChg>
        <pc:cxnChg chg="add del">
          <ac:chgData name="Nguyễn Tiến Hưng" userId="ae24d1e8-faf4-4d00-b6ac-0a075cf820e0" providerId="ADAL" clId="{31664017-0908-4103-BF31-B114B4E5E40E}" dt="2021-11-30T12:17:25.510" v="427" actId="11529"/>
          <ac:cxnSpMkLst>
            <pc:docMk/>
            <pc:sldMk cId="630434164" sldId="381"/>
            <ac:cxnSpMk id="7" creationId="{4F35A84D-F99B-42E1-9807-2909994FE999}"/>
          </ac:cxnSpMkLst>
        </pc:cxnChg>
        <pc:cxnChg chg="add del">
          <ac:chgData name="Nguyễn Tiến Hưng" userId="ae24d1e8-faf4-4d00-b6ac-0a075cf820e0" providerId="ADAL" clId="{31664017-0908-4103-BF31-B114B4E5E40E}" dt="2021-12-01T05:00:54.505" v="2278" actId="11529"/>
          <ac:cxnSpMkLst>
            <pc:docMk/>
            <pc:sldMk cId="630434164" sldId="381"/>
            <ac:cxnSpMk id="8" creationId="{C44B31C7-08B9-4638-AA47-8BA60CCC57A6}"/>
          </ac:cxnSpMkLst>
        </pc:cxnChg>
        <pc:cxnChg chg="add del">
          <ac:chgData name="Nguyễn Tiến Hưng" userId="ae24d1e8-faf4-4d00-b6ac-0a075cf820e0" providerId="ADAL" clId="{31664017-0908-4103-BF31-B114B4E5E40E}" dt="2021-11-30T12:13:32.471" v="344" actId="478"/>
          <ac:cxnSpMkLst>
            <pc:docMk/>
            <pc:sldMk cId="630434164" sldId="381"/>
            <ac:cxnSpMk id="9" creationId="{0D977AD6-1CB6-401B-A447-CA766AA5A12D}"/>
          </ac:cxnSpMkLst>
        </pc:cxnChg>
        <pc:cxnChg chg="add">
          <ac:chgData name="Nguyễn Tiến Hưng" userId="ae24d1e8-faf4-4d00-b6ac-0a075cf820e0" providerId="ADAL" clId="{31664017-0908-4103-BF31-B114B4E5E40E}" dt="2021-12-01T05:01:03.822" v="2282" actId="11529"/>
          <ac:cxnSpMkLst>
            <pc:docMk/>
            <pc:sldMk cId="630434164" sldId="381"/>
            <ac:cxnSpMk id="10" creationId="{3382A18C-1B06-42BD-98BE-94356CC171AF}"/>
          </ac:cxnSpMkLst>
        </pc:cxnChg>
        <pc:cxnChg chg="add del">
          <ac:chgData name="Nguyễn Tiến Hưng" userId="ae24d1e8-faf4-4d00-b6ac-0a075cf820e0" providerId="ADAL" clId="{31664017-0908-4103-BF31-B114B4E5E40E}" dt="2021-11-30T12:17:31.826" v="429" actId="11529"/>
          <ac:cxnSpMkLst>
            <pc:docMk/>
            <pc:sldMk cId="630434164" sldId="381"/>
            <ac:cxnSpMk id="10" creationId="{6080878B-FB1B-49B4-B221-607CBA398962}"/>
          </ac:cxnSpMkLst>
        </pc:cxnChg>
        <pc:cxnChg chg="add del">
          <ac:chgData name="Nguyễn Tiến Hưng" userId="ae24d1e8-faf4-4d00-b6ac-0a075cf820e0" providerId="ADAL" clId="{31664017-0908-4103-BF31-B114B4E5E40E}" dt="2021-11-29T13:00:56.758" v="179" actId="11529"/>
          <ac:cxnSpMkLst>
            <pc:docMk/>
            <pc:sldMk cId="630434164" sldId="381"/>
            <ac:cxnSpMk id="11" creationId="{EAE9F992-12A6-4679-8EBC-EA8F0D233483}"/>
          </ac:cxnSpMkLst>
        </pc:cxnChg>
        <pc:cxnChg chg="add mod">
          <ac:chgData name="Nguyễn Tiến Hưng" userId="ae24d1e8-faf4-4d00-b6ac-0a075cf820e0" providerId="ADAL" clId="{31664017-0908-4103-BF31-B114B4E5E40E}" dt="2021-11-30T12:17:50.424" v="432" actId="14100"/>
          <ac:cxnSpMkLst>
            <pc:docMk/>
            <pc:sldMk cId="630434164" sldId="381"/>
            <ac:cxnSpMk id="12" creationId="{FF353E07-B9CE-404D-B1CE-3237CBFD0729}"/>
          </ac:cxnSpMkLst>
        </pc:cxnChg>
        <pc:cxnChg chg="add">
          <ac:chgData name="Nguyễn Tiến Hưng" userId="ae24d1e8-faf4-4d00-b6ac-0a075cf820e0" providerId="ADAL" clId="{31664017-0908-4103-BF31-B114B4E5E40E}" dt="2021-12-01T05:01:10.152" v="2283" actId="11529"/>
          <ac:cxnSpMkLst>
            <pc:docMk/>
            <pc:sldMk cId="630434164" sldId="381"/>
            <ac:cxnSpMk id="13" creationId="{0013261A-C1EB-4B90-9F5E-C67E5ACD75E8}"/>
          </ac:cxnSpMkLst>
        </pc:cxnChg>
        <pc:cxnChg chg="add del">
          <ac:chgData name="Nguyễn Tiến Hưng" userId="ae24d1e8-faf4-4d00-b6ac-0a075cf820e0" providerId="ADAL" clId="{31664017-0908-4103-BF31-B114B4E5E40E}" dt="2021-11-30T12:13:33.101" v="345" actId="478"/>
          <ac:cxnSpMkLst>
            <pc:docMk/>
            <pc:sldMk cId="630434164" sldId="381"/>
            <ac:cxnSpMk id="13" creationId="{9ABD976F-BB6B-4B05-BCC2-96AB9783ABAF}"/>
          </ac:cxnSpMkLst>
        </pc:cxnChg>
        <pc:cxnChg chg="add del">
          <ac:chgData name="Nguyễn Tiến Hưng" userId="ae24d1e8-faf4-4d00-b6ac-0a075cf820e0" providerId="ADAL" clId="{31664017-0908-4103-BF31-B114B4E5E40E}" dt="2021-11-30T12:13:33.668" v="346" actId="478"/>
          <ac:cxnSpMkLst>
            <pc:docMk/>
            <pc:sldMk cId="630434164" sldId="381"/>
            <ac:cxnSpMk id="15" creationId="{19665155-9616-43F9-BAFA-3D7278332716}"/>
          </ac:cxnSpMkLst>
        </pc:cxnChg>
        <pc:cxnChg chg="add del">
          <ac:chgData name="Nguyễn Tiến Hưng" userId="ae24d1e8-faf4-4d00-b6ac-0a075cf820e0" providerId="ADAL" clId="{31664017-0908-4103-BF31-B114B4E5E40E}" dt="2021-11-30T12:13:34.449" v="347" actId="478"/>
          <ac:cxnSpMkLst>
            <pc:docMk/>
            <pc:sldMk cId="630434164" sldId="381"/>
            <ac:cxnSpMk id="17" creationId="{EF826236-48CA-4969-A786-439DAA3D7011}"/>
          </ac:cxnSpMkLst>
        </pc:cxnChg>
        <pc:cxnChg chg="add">
          <ac:chgData name="Nguyễn Tiến Hưng" userId="ae24d1e8-faf4-4d00-b6ac-0a075cf820e0" providerId="ADAL" clId="{31664017-0908-4103-BF31-B114B4E5E40E}" dt="2021-11-30T12:17:58.373" v="433" actId="11529"/>
          <ac:cxnSpMkLst>
            <pc:docMk/>
            <pc:sldMk cId="630434164" sldId="381"/>
            <ac:cxnSpMk id="18" creationId="{CF5E4DF8-C41C-4EAC-A598-91CC9FE65533}"/>
          </ac:cxnSpMkLst>
        </pc:cxnChg>
        <pc:cxnChg chg="add del">
          <ac:chgData name="Nguyễn Tiến Hưng" userId="ae24d1e8-faf4-4d00-b6ac-0a075cf820e0" providerId="ADAL" clId="{31664017-0908-4103-BF31-B114B4E5E40E}" dt="2021-11-30T12:13:35.270" v="348" actId="478"/>
          <ac:cxnSpMkLst>
            <pc:docMk/>
            <pc:sldMk cId="630434164" sldId="381"/>
            <ac:cxnSpMk id="19" creationId="{C3707629-34AE-4A3E-B0B6-F6D2C29D8C0E}"/>
          </ac:cxnSpMkLst>
        </pc:cxnChg>
        <pc:cxnChg chg="add del">
          <ac:chgData name="Nguyễn Tiến Hưng" userId="ae24d1e8-faf4-4d00-b6ac-0a075cf820e0" providerId="ADAL" clId="{31664017-0908-4103-BF31-B114B4E5E40E}" dt="2021-11-30T12:13:31.818" v="343" actId="478"/>
          <ac:cxnSpMkLst>
            <pc:docMk/>
            <pc:sldMk cId="630434164" sldId="381"/>
            <ac:cxnSpMk id="21" creationId="{353B6706-7A8B-41D1-AE40-067EB4E5F75D}"/>
          </ac:cxnSpMkLst>
        </pc:cxnChg>
        <pc:cxnChg chg="add">
          <ac:chgData name="Nguyễn Tiến Hưng" userId="ae24d1e8-faf4-4d00-b6ac-0a075cf820e0" providerId="ADAL" clId="{31664017-0908-4103-BF31-B114B4E5E40E}" dt="2021-11-30T12:33:33.843" v="623" actId="11529"/>
          <ac:cxnSpMkLst>
            <pc:docMk/>
            <pc:sldMk cId="630434164" sldId="381"/>
            <ac:cxnSpMk id="28" creationId="{303303DE-FC02-4E4E-9B16-67498F2C125B}"/>
          </ac:cxnSpMkLst>
        </pc:cxnChg>
        <pc:cxnChg chg="add">
          <ac:chgData name="Nguyễn Tiến Hưng" userId="ae24d1e8-faf4-4d00-b6ac-0a075cf820e0" providerId="ADAL" clId="{31664017-0908-4103-BF31-B114B4E5E40E}" dt="2021-11-30T12:37:27.677" v="640" actId="11529"/>
          <ac:cxnSpMkLst>
            <pc:docMk/>
            <pc:sldMk cId="630434164" sldId="381"/>
            <ac:cxnSpMk id="30" creationId="{B9E2B0FA-09D6-4582-AC61-A81662C07E11}"/>
          </ac:cxnSpMkLst>
        </pc:cxnChg>
        <pc:cxnChg chg="add del mod">
          <ac:chgData name="Nguyễn Tiến Hưng" userId="ae24d1e8-faf4-4d00-b6ac-0a075cf820e0" providerId="ADAL" clId="{31664017-0908-4103-BF31-B114B4E5E40E}" dt="2021-12-01T05:00:55.415" v="2280" actId="478"/>
          <ac:cxnSpMkLst>
            <pc:docMk/>
            <pc:sldMk cId="630434164" sldId="381"/>
            <ac:cxnSpMk id="32" creationId="{DB598658-BF6E-4D29-AAD9-13DBFA9BE21C}"/>
          </ac:cxnSpMkLst>
        </pc:cxnChg>
        <pc:cxnChg chg="add del">
          <ac:chgData name="Nguyễn Tiến Hưng" userId="ae24d1e8-faf4-4d00-b6ac-0a075cf820e0" providerId="ADAL" clId="{31664017-0908-4103-BF31-B114B4E5E40E}" dt="2021-12-01T05:00:55.839" v="2281" actId="478"/>
          <ac:cxnSpMkLst>
            <pc:docMk/>
            <pc:sldMk cId="630434164" sldId="381"/>
            <ac:cxnSpMk id="35" creationId="{11599EA2-932B-4B9D-B5B6-F57BA25207E7}"/>
          </ac:cxnSpMkLst>
        </pc:cxnChg>
        <pc:cxnChg chg="add">
          <ac:chgData name="Nguyễn Tiến Hưng" userId="ae24d1e8-faf4-4d00-b6ac-0a075cf820e0" providerId="ADAL" clId="{31664017-0908-4103-BF31-B114B4E5E40E}" dt="2021-11-30T12:40:22.373" v="655" actId="11529"/>
          <ac:cxnSpMkLst>
            <pc:docMk/>
            <pc:sldMk cId="630434164" sldId="381"/>
            <ac:cxnSpMk id="37" creationId="{AAF1B025-EEA1-4D89-A2F6-6E3F8D8BA901}"/>
          </ac:cxnSpMkLst>
        </pc:cxnChg>
        <pc:cxnChg chg="add mod">
          <ac:chgData name="Nguyễn Tiến Hưng" userId="ae24d1e8-faf4-4d00-b6ac-0a075cf820e0" providerId="ADAL" clId="{31664017-0908-4103-BF31-B114B4E5E40E}" dt="2021-11-30T12:41:28.694" v="661" actId="14100"/>
          <ac:cxnSpMkLst>
            <pc:docMk/>
            <pc:sldMk cId="630434164" sldId="381"/>
            <ac:cxnSpMk id="39" creationId="{CEF1B76F-C374-40DB-BC81-74064FBD67E3}"/>
          </ac:cxnSpMkLst>
        </pc:cxnChg>
        <pc:cxnChg chg="add">
          <ac:chgData name="Nguyễn Tiến Hưng" userId="ae24d1e8-faf4-4d00-b6ac-0a075cf820e0" providerId="ADAL" clId="{31664017-0908-4103-BF31-B114B4E5E40E}" dt="2021-11-30T12:41:49.261" v="663" actId="11529"/>
          <ac:cxnSpMkLst>
            <pc:docMk/>
            <pc:sldMk cId="630434164" sldId="381"/>
            <ac:cxnSpMk id="42" creationId="{91013DDA-4A3B-4F3A-8E2B-DDD8A5E7D3F2}"/>
          </ac:cxnSpMkLst>
        </pc:cxnChg>
      </pc:sldChg>
      <pc:sldChg chg="add del">
        <pc:chgData name="Nguyễn Tiến Hưng" userId="ae24d1e8-faf4-4d00-b6ac-0a075cf820e0" providerId="ADAL" clId="{31664017-0908-4103-BF31-B114B4E5E40E}" dt="2021-11-30T16:16:54.721" v="762" actId="47"/>
        <pc:sldMkLst>
          <pc:docMk/>
          <pc:sldMk cId="1350099709" sldId="383"/>
        </pc:sldMkLst>
      </pc:sldChg>
      <pc:sldChg chg="delSp modSp add del mod">
        <pc:chgData name="Nguyễn Tiến Hưng" userId="ae24d1e8-faf4-4d00-b6ac-0a075cf820e0" providerId="ADAL" clId="{31664017-0908-4103-BF31-B114B4E5E40E}" dt="2021-11-30T16:16:48.410" v="760" actId="47"/>
        <pc:sldMkLst>
          <pc:docMk/>
          <pc:sldMk cId="2771223916" sldId="383"/>
        </pc:sldMkLst>
        <pc:spChg chg="del">
          <ac:chgData name="Nguyễn Tiến Hưng" userId="ae24d1e8-faf4-4d00-b6ac-0a075cf820e0" providerId="ADAL" clId="{31664017-0908-4103-BF31-B114B4E5E40E}" dt="2021-11-30T16:12:49.658" v="743" actId="478"/>
          <ac:spMkLst>
            <pc:docMk/>
            <pc:sldMk cId="2771223916" sldId="383"/>
            <ac:spMk id="2" creationId="{CB100C57-4955-4640-9B36-923E37EE3661}"/>
          </ac:spMkLst>
        </pc:spChg>
        <pc:spChg chg="del">
          <ac:chgData name="Nguyễn Tiến Hưng" userId="ae24d1e8-faf4-4d00-b6ac-0a075cf820e0" providerId="ADAL" clId="{31664017-0908-4103-BF31-B114B4E5E40E}" dt="2021-11-30T16:12:51.871" v="744" actId="478"/>
          <ac:spMkLst>
            <pc:docMk/>
            <pc:sldMk cId="2771223916" sldId="383"/>
            <ac:spMk id="14" creationId="{DB99B635-545D-4D3F-B6E4-85B8AF9ED829}"/>
          </ac:spMkLst>
        </pc:spChg>
        <pc:picChg chg="del mod">
          <ac:chgData name="Nguyễn Tiến Hưng" userId="ae24d1e8-faf4-4d00-b6ac-0a075cf820e0" providerId="ADAL" clId="{31664017-0908-4103-BF31-B114B4E5E40E}" dt="2021-11-30T16:13:09.079" v="747" actId="478"/>
          <ac:picMkLst>
            <pc:docMk/>
            <pc:sldMk cId="2771223916" sldId="383"/>
            <ac:picMk id="3074" creationId="{E5116A42-3FE9-41A2-8487-2EF0159F89B6}"/>
          </ac:picMkLst>
        </pc:picChg>
      </pc:sldChg>
      <pc:sldChg chg="addSp modSp add mod modAnim">
        <pc:chgData name="Nguyễn Tiến Hưng" userId="ae24d1e8-faf4-4d00-b6ac-0a075cf820e0" providerId="ADAL" clId="{31664017-0908-4103-BF31-B114B4E5E40E}" dt="2021-12-01T04:33:20.929" v="1521"/>
        <pc:sldMkLst>
          <pc:docMk/>
          <pc:sldMk cId="3568898447" sldId="383"/>
        </pc:sldMkLst>
        <pc:spChg chg="mod">
          <ac:chgData name="Nguyễn Tiến Hưng" userId="ae24d1e8-faf4-4d00-b6ac-0a075cf820e0" providerId="ADAL" clId="{31664017-0908-4103-BF31-B114B4E5E40E}" dt="2021-12-01T04:01:56.565" v="900" actId="2711"/>
          <ac:spMkLst>
            <pc:docMk/>
            <pc:sldMk cId="3568898447" sldId="383"/>
            <ac:spMk id="2" creationId="{CB100C57-4955-4640-9B36-923E37EE3661}"/>
          </ac:spMkLst>
        </pc:spChg>
        <pc:spChg chg="mod">
          <ac:chgData name="Nguyễn Tiến Hưng" userId="ae24d1e8-faf4-4d00-b6ac-0a075cf820e0" providerId="ADAL" clId="{31664017-0908-4103-BF31-B114B4E5E40E}" dt="2021-11-30T16:21:06.414" v="833" actId="1076"/>
          <ac:spMkLst>
            <pc:docMk/>
            <pc:sldMk cId="3568898447" sldId="383"/>
            <ac:spMk id="14" creationId="{DB99B635-545D-4D3F-B6E4-85B8AF9ED829}"/>
          </ac:spMkLst>
        </pc:spChg>
        <pc:spChg chg="mod">
          <ac:chgData name="Nguyễn Tiến Hưng" userId="ae24d1e8-faf4-4d00-b6ac-0a075cf820e0" providerId="ADAL" clId="{31664017-0908-4103-BF31-B114B4E5E40E}" dt="2021-12-01T04:33:06.788" v="1515" actId="164"/>
          <ac:spMkLst>
            <pc:docMk/>
            <pc:sldMk cId="3568898447" sldId="383"/>
            <ac:spMk id="30" creationId="{B27C7587-1DF1-467B-B334-D185795447B8}"/>
          </ac:spMkLst>
        </pc:spChg>
        <pc:spChg chg="mod">
          <ac:chgData name="Nguyễn Tiến Hưng" userId="ae24d1e8-faf4-4d00-b6ac-0a075cf820e0" providerId="ADAL" clId="{31664017-0908-4103-BF31-B114B4E5E40E}" dt="2021-12-01T04:33:06.788" v="1515" actId="164"/>
          <ac:spMkLst>
            <pc:docMk/>
            <pc:sldMk cId="3568898447" sldId="383"/>
            <ac:spMk id="42" creationId="{AA07F572-A5E3-40BA-9946-424445315A35}"/>
          </ac:spMkLst>
        </pc:spChg>
        <pc:spChg chg="mod">
          <ac:chgData name="Nguyễn Tiến Hưng" userId="ae24d1e8-faf4-4d00-b6ac-0a075cf820e0" providerId="ADAL" clId="{31664017-0908-4103-BF31-B114B4E5E40E}" dt="2021-12-01T04:33:06.788" v="1515" actId="164"/>
          <ac:spMkLst>
            <pc:docMk/>
            <pc:sldMk cId="3568898447" sldId="383"/>
            <ac:spMk id="43" creationId="{76A30CB1-9742-450C-8BCD-FFAAF32C239B}"/>
          </ac:spMkLst>
        </pc:spChg>
        <pc:spChg chg="mod">
          <ac:chgData name="Nguyễn Tiến Hưng" userId="ae24d1e8-faf4-4d00-b6ac-0a075cf820e0" providerId="ADAL" clId="{31664017-0908-4103-BF31-B114B4E5E40E}" dt="2021-12-01T04:33:06.788" v="1515" actId="164"/>
          <ac:spMkLst>
            <pc:docMk/>
            <pc:sldMk cId="3568898447" sldId="383"/>
            <ac:spMk id="44" creationId="{FEF734F4-DDE9-43A5-9F98-3C0F71898F84}"/>
          </ac:spMkLst>
        </pc:spChg>
        <pc:spChg chg="mod">
          <ac:chgData name="Nguyễn Tiến Hưng" userId="ae24d1e8-faf4-4d00-b6ac-0a075cf820e0" providerId="ADAL" clId="{31664017-0908-4103-BF31-B114B4E5E40E}" dt="2021-12-01T04:33:06.788" v="1515" actId="164"/>
          <ac:spMkLst>
            <pc:docMk/>
            <pc:sldMk cId="3568898447" sldId="383"/>
            <ac:spMk id="45" creationId="{C48BBCAE-7F20-41FF-B456-DCE9EC733EA5}"/>
          </ac:spMkLst>
        </pc:spChg>
        <pc:spChg chg="mod">
          <ac:chgData name="Nguyễn Tiến Hưng" userId="ae24d1e8-faf4-4d00-b6ac-0a075cf820e0" providerId="ADAL" clId="{31664017-0908-4103-BF31-B114B4E5E40E}" dt="2021-12-01T04:33:06.788" v="1515" actId="164"/>
          <ac:spMkLst>
            <pc:docMk/>
            <pc:sldMk cId="3568898447" sldId="383"/>
            <ac:spMk id="46" creationId="{0A66E1E1-CAD4-4BEA-8505-6E10F6EB34CB}"/>
          </ac:spMkLst>
        </pc:spChg>
        <pc:spChg chg="mod">
          <ac:chgData name="Nguyễn Tiến Hưng" userId="ae24d1e8-faf4-4d00-b6ac-0a075cf820e0" providerId="ADAL" clId="{31664017-0908-4103-BF31-B114B4E5E40E}" dt="2021-12-01T04:33:06.788" v="1515" actId="164"/>
          <ac:spMkLst>
            <pc:docMk/>
            <pc:sldMk cId="3568898447" sldId="383"/>
            <ac:spMk id="47" creationId="{96765FB6-365E-4372-B7F7-46AFC853709D}"/>
          </ac:spMkLst>
        </pc:spChg>
        <pc:spChg chg="mod">
          <ac:chgData name="Nguyễn Tiến Hưng" userId="ae24d1e8-faf4-4d00-b6ac-0a075cf820e0" providerId="ADAL" clId="{31664017-0908-4103-BF31-B114B4E5E40E}" dt="2021-12-01T04:33:06.788" v="1515" actId="164"/>
          <ac:spMkLst>
            <pc:docMk/>
            <pc:sldMk cId="3568898447" sldId="383"/>
            <ac:spMk id="48" creationId="{9A683113-8AE5-4465-90EB-50D01A1635AD}"/>
          </ac:spMkLst>
        </pc:spChg>
        <pc:spChg chg="mod">
          <ac:chgData name="Nguyễn Tiến Hưng" userId="ae24d1e8-faf4-4d00-b6ac-0a075cf820e0" providerId="ADAL" clId="{31664017-0908-4103-BF31-B114B4E5E40E}" dt="2021-12-01T04:33:06.788" v="1515" actId="164"/>
          <ac:spMkLst>
            <pc:docMk/>
            <pc:sldMk cId="3568898447" sldId="383"/>
            <ac:spMk id="49" creationId="{38CF039E-251C-497A-9831-8CF3B8A2E062}"/>
          </ac:spMkLst>
        </pc:spChg>
        <pc:grpChg chg="add mod">
          <ac:chgData name="Nguyễn Tiến Hưng" userId="ae24d1e8-faf4-4d00-b6ac-0a075cf820e0" providerId="ADAL" clId="{31664017-0908-4103-BF31-B114B4E5E40E}" dt="2021-12-01T04:33:08.975" v="1517" actId="1076"/>
          <ac:grpSpMkLst>
            <pc:docMk/>
            <pc:sldMk cId="3568898447" sldId="383"/>
            <ac:grpSpMk id="3" creationId="{E0601F3A-010A-4460-85A8-1595C9010B13}"/>
          </ac:grpSpMkLst>
        </pc:grpChg>
        <pc:picChg chg="mod">
          <ac:chgData name="Nguyễn Tiến Hưng" userId="ae24d1e8-faf4-4d00-b6ac-0a075cf820e0" providerId="ADAL" clId="{31664017-0908-4103-BF31-B114B4E5E40E}" dt="2021-12-01T04:33:06.788" v="1515" actId="164"/>
          <ac:picMkLst>
            <pc:docMk/>
            <pc:sldMk cId="3568898447" sldId="383"/>
            <ac:picMk id="10" creationId="{E10AF003-528F-4F83-B182-8358E3350B3A}"/>
          </ac:picMkLst>
        </pc:picChg>
        <pc:cxnChg chg="mod">
          <ac:chgData name="Nguyễn Tiến Hưng" userId="ae24d1e8-faf4-4d00-b6ac-0a075cf820e0" providerId="ADAL" clId="{31664017-0908-4103-BF31-B114B4E5E40E}" dt="2021-12-01T04:33:06.788" v="1515" actId="164"/>
          <ac:cxnSpMkLst>
            <pc:docMk/>
            <pc:sldMk cId="3568898447" sldId="383"/>
            <ac:cxnSpMk id="12" creationId="{40D0CA02-F13B-4850-AE39-3C24C8B13642}"/>
          </ac:cxnSpMkLst>
        </pc:cxnChg>
        <pc:cxnChg chg="mod">
          <ac:chgData name="Nguyễn Tiến Hưng" userId="ae24d1e8-faf4-4d00-b6ac-0a075cf820e0" providerId="ADAL" clId="{31664017-0908-4103-BF31-B114B4E5E40E}" dt="2021-12-01T04:33:06.788" v="1515" actId="164"/>
          <ac:cxnSpMkLst>
            <pc:docMk/>
            <pc:sldMk cId="3568898447" sldId="383"/>
            <ac:cxnSpMk id="15" creationId="{8663C8CE-086B-4E20-8CC3-DFE5CE3642FD}"/>
          </ac:cxnSpMkLst>
        </pc:cxnChg>
        <pc:cxnChg chg="mod">
          <ac:chgData name="Nguyễn Tiến Hưng" userId="ae24d1e8-faf4-4d00-b6ac-0a075cf820e0" providerId="ADAL" clId="{31664017-0908-4103-BF31-B114B4E5E40E}" dt="2021-12-01T04:33:06.788" v="1515" actId="164"/>
          <ac:cxnSpMkLst>
            <pc:docMk/>
            <pc:sldMk cId="3568898447" sldId="383"/>
            <ac:cxnSpMk id="17" creationId="{A8492E18-757E-4AFB-9683-6192D695934B}"/>
          </ac:cxnSpMkLst>
        </pc:cxnChg>
        <pc:cxnChg chg="mod">
          <ac:chgData name="Nguyễn Tiến Hưng" userId="ae24d1e8-faf4-4d00-b6ac-0a075cf820e0" providerId="ADAL" clId="{31664017-0908-4103-BF31-B114B4E5E40E}" dt="2021-12-01T04:33:06.788" v="1515" actId="164"/>
          <ac:cxnSpMkLst>
            <pc:docMk/>
            <pc:sldMk cId="3568898447" sldId="383"/>
            <ac:cxnSpMk id="19" creationId="{0F01A65B-38B3-4A44-A5E9-E39E9163AC52}"/>
          </ac:cxnSpMkLst>
        </pc:cxnChg>
        <pc:cxnChg chg="mod">
          <ac:chgData name="Nguyễn Tiến Hưng" userId="ae24d1e8-faf4-4d00-b6ac-0a075cf820e0" providerId="ADAL" clId="{31664017-0908-4103-BF31-B114B4E5E40E}" dt="2021-12-01T04:33:06.788" v="1515" actId="164"/>
          <ac:cxnSpMkLst>
            <pc:docMk/>
            <pc:sldMk cId="3568898447" sldId="383"/>
            <ac:cxnSpMk id="21" creationId="{FC108139-03BF-4134-B1E4-1D315E6DAB7C}"/>
          </ac:cxnSpMkLst>
        </pc:cxnChg>
        <pc:cxnChg chg="mod">
          <ac:chgData name="Nguyễn Tiến Hưng" userId="ae24d1e8-faf4-4d00-b6ac-0a075cf820e0" providerId="ADAL" clId="{31664017-0908-4103-BF31-B114B4E5E40E}" dt="2021-12-01T04:33:06.788" v="1515" actId="164"/>
          <ac:cxnSpMkLst>
            <pc:docMk/>
            <pc:sldMk cId="3568898447" sldId="383"/>
            <ac:cxnSpMk id="23" creationId="{B9CE7CDE-474F-4450-BB27-3C74FD88424C}"/>
          </ac:cxnSpMkLst>
        </pc:cxnChg>
        <pc:cxnChg chg="mod">
          <ac:chgData name="Nguyễn Tiến Hưng" userId="ae24d1e8-faf4-4d00-b6ac-0a075cf820e0" providerId="ADAL" clId="{31664017-0908-4103-BF31-B114B4E5E40E}" dt="2021-12-01T04:33:06.788" v="1515" actId="164"/>
          <ac:cxnSpMkLst>
            <pc:docMk/>
            <pc:sldMk cId="3568898447" sldId="383"/>
            <ac:cxnSpMk id="25" creationId="{8DF027B1-618D-43D1-88F9-4C7D244A3366}"/>
          </ac:cxnSpMkLst>
        </pc:cxnChg>
        <pc:cxnChg chg="mod">
          <ac:chgData name="Nguyễn Tiến Hưng" userId="ae24d1e8-faf4-4d00-b6ac-0a075cf820e0" providerId="ADAL" clId="{31664017-0908-4103-BF31-B114B4E5E40E}" dt="2021-12-01T04:33:06.788" v="1515" actId="164"/>
          <ac:cxnSpMkLst>
            <pc:docMk/>
            <pc:sldMk cId="3568898447" sldId="383"/>
            <ac:cxnSpMk id="27" creationId="{48A5C704-2DF5-4612-936B-8C4A59A5CB1D}"/>
          </ac:cxnSpMkLst>
        </pc:cxnChg>
        <pc:cxnChg chg="mod">
          <ac:chgData name="Nguyễn Tiến Hưng" userId="ae24d1e8-faf4-4d00-b6ac-0a075cf820e0" providerId="ADAL" clId="{31664017-0908-4103-BF31-B114B4E5E40E}" dt="2021-12-01T04:33:06.788" v="1515" actId="164"/>
          <ac:cxnSpMkLst>
            <pc:docMk/>
            <pc:sldMk cId="3568898447" sldId="383"/>
            <ac:cxnSpMk id="29" creationId="{B1DFFEBD-EE96-40F9-8C44-D7BE7510F830}"/>
          </ac:cxnSpMkLst>
        </pc:cxnChg>
      </pc:sldChg>
      <pc:sldChg chg="addSp modSp add mod modAnim">
        <pc:chgData name="Nguyễn Tiến Hưng" userId="ae24d1e8-faf4-4d00-b6ac-0a075cf820e0" providerId="ADAL" clId="{31664017-0908-4103-BF31-B114B4E5E40E}" dt="2021-12-01T04:33:50.295" v="1522"/>
        <pc:sldMkLst>
          <pc:docMk/>
          <pc:sldMk cId="824343458" sldId="384"/>
        </pc:sldMkLst>
        <pc:spChg chg="mod">
          <ac:chgData name="Nguyễn Tiến Hưng" userId="ae24d1e8-faf4-4d00-b6ac-0a075cf820e0" providerId="ADAL" clId="{31664017-0908-4103-BF31-B114B4E5E40E}" dt="2021-12-01T04:01:46.438" v="895" actId="2711"/>
          <ac:spMkLst>
            <pc:docMk/>
            <pc:sldMk cId="824343458" sldId="384"/>
            <ac:spMk id="2" creationId="{CB100C57-4955-4640-9B36-923E37EE3661}"/>
          </ac:spMkLst>
        </pc:spChg>
        <pc:spChg chg="mod">
          <ac:chgData name="Nguyễn Tiến Hưng" userId="ae24d1e8-faf4-4d00-b6ac-0a075cf820e0" providerId="ADAL" clId="{31664017-0908-4103-BF31-B114B4E5E40E}" dt="2021-11-30T16:21:17.842" v="836" actId="20577"/>
          <ac:spMkLst>
            <pc:docMk/>
            <pc:sldMk cId="824343458" sldId="384"/>
            <ac:spMk id="14" creationId="{DB99B635-545D-4D3F-B6E4-85B8AF9ED829}"/>
          </ac:spMkLst>
        </pc:spChg>
        <pc:picChg chg="add mod">
          <ac:chgData name="Nguyễn Tiến Hưng" userId="ae24d1e8-faf4-4d00-b6ac-0a075cf820e0" providerId="ADAL" clId="{31664017-0908-4103-BF31-B114B4E5E40E}" dt="2021-12-01T04:19:08.463" v="1209" actId="1076"/>
          <ac:picMkLst>
            <pc:docMk/>
            <pc:sldMk cId="824343458" sldId="384"/>
            <ac:picMk id="4" creationId="{BAD0188B-95CB-42FB-8865-B9D03B6023F3}"/>
          </ac:picMkLst>
        </pc:picChg>
      </pc:sldChg>
      <pc:sldChg chg="addSp delSp modSp add mod modAnim">
        <pc:chgData name="Nguyễn Tiến Hưng" userId="ae24d1e8-faf4-4d00-b6ac-0a075cf820e0" providerId="ADAL" clId="{31664017-0908-4103-BF31-B114B4E5E40E}" dt="2021-12-01T05:20:13.660" v="2770" actId="207"/>
        <pc:sldMkLst>
          <pc:docMk/>
          <pc:sldMk cId="542272982" sldId="386"/>
        </pc:sldMkLst>
        <pc:spChg chg="add mod">
          <ac:chgData name="Nguyễn Tiến Hưng" userId="ae24d1e8-faf4-4d00-b6ac-0a075cf820e0" providerId="ADAL" clId="{31664017-0908-4103-BF31-B114B4E5E40E}" dt="2021-12-01T04:54:54.215" v="2262" actId="2711"/>
          <ac:spMkLst>
            <pc:docMk/>
            <pc:sldMk cId="542272982" sldId="386"/>
            <ac:spMk id="3" creationId="{7C9C65C4-07E8-4414-B8B6-AB405C85BA91}"/>
          </ac:spMkLst>
        </pc:spChg>
        <pc:spChg chg="add mod">
          <ac:chgData name="Nguyễn Tiến Hưng" userId="ae24d1e8-faf4-4d00-b6ac-0a075cf820e0" providerId="ADAL" clId="{31664017-0908-4103-BF31-B114B4E5E40E}" dt="2021-12-01T04:54:59.764" v="2263" actId="2711"/>
          <ac:spMkLst>
            <pc:docMk/>
            <pc:sldMk cId="542272982" sldId="386"/>
            <ac:spMk id="24" creationId="{2A64F2E7-45AF-4ED3-995E-D2BF3552210C}"/>
          </ac:spMkLst>
        </pc:spChg>
        <pc:spChg chg="add mod">
          <ac:chgData name="Nguyễn Tiến Hưng" userId="ae24d1e8-faf4-4d00-b6ac-0a075cf820e0" providerId="ADAL" clId="{31664017-0908-4103-BF31-B114B4E5E40E}" dt="2021-12-01T04:55:05.135" v="2264" actId="2711"/>
          <ac:spMkLst>
            <pc:docMk/>
            <pc:sldMk cId="542272982" sldId="386"/>
            <ac:spMk id="25" creationId="{20A4E4DC-3FA7-4CBF-9999-CB9D79F0FCEB}"/>
          </ac:spMkLst>
        </pc:spChg>
        <pc:spChg chg="mod">
          <ac:chgData name="Nguyễn Tiến Hưng" userId="ae24d1e8-faf4-4d00-b6ac-0a075cf820e0" providerId="ADAL" clId="{31664017-0908-4103-BF31-B114B4E5E40E}" dt="2021-12-01T05:20:13.660" v="2770" actId="207"/>
          <ac:spMkLst>
            <pc:docMk/>
            <pc:sldMk cId="542272982" sldId="386"/>
            <ac:spMk id="88" creationId="{00000000-0000-0000-0000-000000000000}"/>
          </ac:spMkLst>
        </pc:spChg>
        <pc:grpChg chg="del">
          <ac:chgData name="Nguyễn Tiến Hưng" userId="ae24d1e8-faf4-4d00-b6ac-0a075cf820e0" providerId="ADAL" clId="{31664017-0908-4103-BF31-B114B4E5E40E}" dt="2021-12-01T04:46:42.026" v="1710" actId="478"/>
          <ac:grpSpMkLst>
            <pc:docMk/>
            <pc:sldMk cId="542272982" sldId="386"/>
            <ac:grpSpMk id="4" creationId="{205D8DDB-EB47-42D5-9631-D710E3F32CBB}"/>
          </ac:grpSpMkLst>
        </pc:grpChg>
        <pc:picChg chg="add mod">
          <ac:chgData name="Nguyễn Tiến Hưng" userId="ae24d1e8-faf4-4d00-b6ac-0a075cf820e0" providerId="ADAL" clId="{31664017-0908-4103-BF31-B114B4E5E40E}" dt="2021-12-01T04:52:46.699" v="2183" actId="1076"/>
          <ac:picMkLst>
            <pc:docMk/>
            <pc:sldMk cId="542272982" sldId="386"/>
            <ac:picMk id="91138" creationId="{6D2177AA-B914-422B-AE02-746868F7E4FD}"/>
          </ac:picMkLst>
        </pc:picChg>
        <pc:picChg chg="add mod">
          <ac:chgData name="Nguyễn Tiến Hưng" userId="ae24d1e8-faf4-4d00-b6ac-0a075cf820e0" providerId="ADAL" clId="{31664017-0908-4103-BF31-B114B4E5E40E}" dt="2021-12-01T04:53:59.062" v="2188" actId="1076"/>
          <ac:picMkLst>
            <pc:docMk/>
            <pc:sldMk cId="542272982" sldId="386"/>
            <ac:picMk id="91140" creationId="{4528A625-32E7-4A5E-BBC5-0CA0D3EC0682}"/>
          </ac:picMkLst>
        </pc:picChg>
        <pc:picChg chg="add mod">
          <ac:chgData name="Nguyễn Tiến Hưng" userId="ae24d1e8-faf4-4d00-b6ac-0a075cf820e0" providerId="ADAL" clId="{31664017-0908-4103-BF31-B114B4E5E40E}" dt="2021-12-01T04:53:50.383" v="2186" actId="14100"/>
          <ac:picMkLst>
            <pc:docMk/>
            <pc:sldMk cId="542272982" sldId="386"/>
            <ac:picMk id="91142" creationId="{EFDADDBF-C92F-46D0-961B-CBE9DCA017AB}"/>
          </ac:picMkLst>
        </pc:picChg>
      </pc:sldChg>
      <pc:sldChg chg="addSp delSp modSp add mod modAnim">
        <pc:chgData name="Nguyễn Tiến Hưng" userId="ae24d1e8-faf4-4d00-b6ac-0a075cf820e0" providerId="ADAL" clId="{31664017-0908-4103-BF31-B114B4E5E40E}" dt="2021-12-08T05:50:33.699" v="4533" actId="1076"/>
        <pc:sldMkLst>
          <pc:docMk/>
          <pc:sldMk cId="301081474" sldId="387"/>
        </pc:sldMkLst>
        <pc:spChg chg="mod">
          <ac:chgData name="Nguyễn Tiến Hưng" userId="ae24d1e8-faf4-4d00-b6ac-0a075cf820e0" providerId="ADAL" clId="{31664017-0908-4103-BF31-B114B4E5E40E}" dt="2021-12-08T05:50:15.416" v="4528" actId="20577"/>
          <ac:spMkLst>
            <pc:docMk/>
            <pc:sldMk cId="301081474" sldId="387"/>
            <ac:spMk id="88" creationId="{00000000-0000-0000-0000-000000000000}"/>
          </ac:spMkLst>
        </pc:spChg>
        <pc:picChg chg="add mod">
          <ac:chgData name="Nguyễn Tiến Hưng" userId="ae24d1e8-faf4-4d00-b6ac-0a075cf820e0" providerId="ADAL" clId="{31664017-0908-4103-BF31-B114B4E5E40E}" dt="2021-12-08T05:50:33.699" v="4533" actId="1076"/>
          <ac:picMkLst>
            <pc:docMk/>
            <pc:sldMk cId="301081474" sldId="387"/>
            <ac:picMk id="1026" creationId="{72157C06-9552-406A-856A-F6C2B3237812}"/>
          </ac:picMkLst>
        </pc:picChg>
        <pc:picChg chg="del">
          <ac:chgData name="Nguyễn Tiến Hưng" userId="ae24d1e8-faf4-4d00-b6ac-0a075cf820e0" providerId="ADAL" clId="{31664017-0908-4103-BF31-B114B4E5E40E}" dt="2021-12-01T04:16:23.198" v="1108" actId="478"/>
          <ac:picMkLst>
            <pc:docMk/>
            <pc:sldMk cId="301081474" sldId="387"/>
            <ac:picMk id="2050" creationId="{C88954BA-2FFE-4B74-A06E-3146E38C7C14}"/>
          </ac:picMkLst>
        </pc:picChg>
        <pc:picChg chg="del">
          <ac:chgData name="Nguyễn Tiến Hưng" userId="ae24d1e8-faf4-4d00-b6ac-0a075cf820e0" providerId="ADAL" clId="{31664017-0908-4103-BF31-B114B4E5E40E}" dt="2021-12-01T04:16:22.745" v="1107" actId="478"/>
          <ac:picMkLst>
            <pc:docMk/>
            <pc:sldMk cId="301081474" sldId="387"/>
            <ac:picMk id="3074" creationId="{E5116A42-3FE9-41A2-8487-2EF0159F89B6}"/>
          </ac:picMkLst>
        </pc:picChg>
        <pc:picChg chg="add del mod">
          <ac:chgData name="Nguyễn Tiến Hưng" userId="ae24d1e8-faf4-4d00-b6ac-0a075cf820e0" providerId="ADAL" clId="{31664017-0908-4103-BF31-B114B4E5E40E}" dt="2021-12-07T14:28:11.679" v="2987" actId="478"/>
          <ac:picMkLst>
            <pc:docMk/>
            <pc:sldMk cId="301081474" sldId="387"/>
            <ac:picMk id="87042" creationId="{90B79E03-0450-4311-B3F3-1F2E7FD5D840}"/>
          </ac:picMkLst>
        </pc:picChg>
      </pc:sldChg>
      <pc:sldChg chg="addSp delSp modSp add mod delAnim modAnim">
        <pc:chgData name="Nguyễn Tiến Hưng" userId="ae24d1e8-faf4-4d00-b6ac-0a075cf820e0" providerId="ADAL" clId="{31664017-0908-4103-BF31-B114B4E5E40E}" dt="2021-12-08T05:50:43.210" v="4534" actId="478"/>
        <pc:sldMkLst>
          <pc:docMk/>
          <pc:sldMk cId="3399451638" sldId="388"/>
        </pc:sldMkLst>
        <pc:spChg chg="mod">
          <ac:chgData name="Nguyễn Tiến Hưng" userId="ae24d1e8-faf4-4d00-b6ac-0a075cf820e0" providerId="ADAL" clId="{31664017-0908-4103-BF31-B114B4E5E40E}" dt="2021-12-01T04:25:52.086" v="1259" actId="1076"/>
          <ac:spMkLst>
            <pc:docMk/>
            <pc:sldMk cId="3399451638" sldId="388"/>
            <ac:spMk id="2" creationId="{7F3E1360-489D-45E1-AC95-5D70F0ADA44F}"/>
          </ac:spMkLst>
        </pc:spChg>
        <pc:spChg chg="add del mod">
          <ac:chgData name="Nguyễn Tiến Hưng" userId="ae24d1e8-faf4-4d00-b6ac-0a075cf820e0" providerId="ADAL" clId="{31664017-0908-4103-BF31-B114B4E5E40E}" dt="2021-12-01T04:22:24.415" v="1216"/>
          <ac:spMkLst>
            <pc:docMk/>
            <pc:sldMk cId="3399451638" sldId="388"/>
            <ac:spMk id="4" creationId="{2313FD2D-7E33-4C2C-BC79-EBF2CF39EB28}"/>
          </ac:spMkLst>
        </pc:spChg>
        <pc:spChg chg="add del mod">
          <ac:chgData name="Nguyễn Tiến Hưng" userId="ae24d1e8-faf4-4d00-b6ac-0a075cf820e0" providerId="ADAL" clId="{31664017-0908-4103-BF31-B114B4E5E40E}" dt="2021-12-01T04:24:23.793" v="1225"/>
          <ac:spMkLst>
            <pc:docMk/>
            <pc:sldMk cId="3399451638" sldId="388"/>
            <ac:spMk id="6" creationId="{43C5D4A1-E295-407C-B973-11A94CC70389}"/>
          </ac:spMkLst>
        </pc:spChg>
        <pc:spChg chg="add del mod">
          <ac:chgData name="Nguyễn Tiến Hưng" userId="ae24d1e8-faf4-4d00-b6ac-0a075cf820e0" providerId="ADAL" clId="{31664017-0908-4103-BF31-B114B4E5E40E}" dt="2021-12-01T04:24:23.790" v="1223" actId="478"/>
          <ac:spMkLst>
            <pc:docMk/>
            <pc:sldMk cId="3399451638" sldId="388"/>
            <ac:spMk id="8" creationId="{1D919267-B264-4445-92B9-65E3BF9FBD58}"/>
          </ac:spMkLst>
        </pc:spChg>
        <pc:spChg chg="add del">
          <ac:chgData name="Nguyễn Tiến Hưng" userId="ae24d1e8-faf4-4d00-b6ac-0a075cf820e0" providerId="ADAL" clId="{31664017-0908-4103-BF31-B114B4E5E40E}" dt="2021-12-01T04:24:23.790" v="1223" actId="478"/>
          <ac:spMkLst>
            <pc:docMk/>
            <pc:sldMk cId="3399451638" sldId="388"/>
            <ac:spMk id="10" creationId="{58F62C50-EC20-4060-9A53-0237474FE3C9}"/>
          </ac:spMkLst>
        </pc:spChg>
        <pc:spChg chg="add del mod">
          <ac:chgData name="Nguyễn Tiến Hưng" userId="ae24d1e8-faf4-4d00-b6ac-0a075cf820e0" providerId="ADAL" clId="{31664017-0908-4103-BF31-B114B4E5E40E}" dt="2021-12-01T04:25:04.827" v="1228" actId="478"/>
          <ac:spMkLst>
            <pc:docMk/>
            <pc:sldMk cId="3399451638" sldId="388"/>
            <ac:spMk id="12" creationId="{42E14A80-14F3-4433-9FBF-3FD5D6661902}"/>
          </ac:spMkLst>
        </pc:spChg>
        <pc:spChg chg="add mod">
          <ac:chgData name="Nguyễn Tiến Hưng" userId="ae24d1e8-faf4-4d00-b6ac-0a075cf820e0" providerId="ADAL" clId="{31664017-0908-4103-BF31-B114B4E5E40E}" dt="2021-12-01T04:26:06.298" v="1264" actId="20577"/>
          <ac:spMkLst>
            <pc:docMk/>
            <pc:sldMk cId="3399451638" sldId="388"/>
            <ac:spMk id="14" creationId="{C3EC6AE0-3FF9-4F05-B582-8703F67F7E58}"/>
          </ac:spMkLst>
        </pc:spChg>
        <pc:spChg chg="add del mod">
          <ac:chgData name="Nguyễn Tiến Hưng" userId="ae24d1e8-faf4-4d00-b6ac-0a075cf820e0" providerId="ADAL" clId="{31664017-0908-4103-BF31-B114B4E5E40E}" dt="2021-12-08T05:50:43.210" v="4534" actId="478"/>
          <ac:spMkLst>
            <pc:docMk/>
            <pc:sldMk cId="3399451638" sldId="388"/>
            <ac:spMk id="18" creationId="{0517569E-A693-4AAC-A336-98A76C30CE54}"/>
          </ac:spMkLst>
        </pc:spChg>
        <pc:spChg chg="del mod">
          <ac:chgData name="Nguyễn Tiến Hưng" userId="ae24d1e8-faf4-4d00-b6ac-0a075cf820e0" providerId="ADAL" clId="{31664017-0908-4103-BF31-B114B4E5E40E}" dt="2021-12-01T04:36:03.769" v="1533" actId="478"/>
          <ac:spMkLst>
            <pc:docMk/>
            <pc:sldMk cId="3399451638" sldId="388"/>
            <ac:spMk id="88" creationId="{00000000-0000-0000-0000-000000000000}"/>
          </ac:spMkLst>
        </pc:spChg>
        <pc:grpChg chg="mod">
          <ac:chgData name="Nguyễn Tiến Hưng" userId="ae24d1e8-faf4-4d00-b6ac-0a075cf820e0" providerId="ADAL" clId="{31664017-0908-4103-BF31-B114B4E5E40E}" dt="2021-12-01T04:25:52.086" v="1259" actId="1076"/>
          <ac:grpSpMkLst>
            <pc:docMk/>
            <pc:sldMk cId="3399451638" sldId="388"/>
            <ac:grpSpMk id="3" creationId="{FF550F82-09D9-45D4-A1BB-2BE67702AE16}"/>
          </ac:grpSpMkLst>
        </pc:grpChg>
        <pc:picChg chg="mod">
          <ac:chgData name="Nguyễn Tiến Hưng" userId="ae24d1e8-faf4-4d00-b6ac-0a075cf820e0" providerId="ADAL" clId="{31664017-0908-4103-BF31-B114B4E5E40E}" dt="2021-12-01T04:25:52.086" v="1259" actId="1076"/>
          <ac:picMkLst>
            <pc:docMk/>
            <pc:sldMk cId="3399451638" sldId="388"/>
            <ac:picMk id="3074" creationId="{E5116A42-3FE9-41A2-8487-2EF0159F89B6}"/>
          </ac:picMkLst>
        </pc:picChg>
        <pc:cxnChg chg="mod">
          <ac:chgData name="Nguyễn Tiến Hưng" userId="ae24d1e8-faf4-4d00-b6ac-0a075cf820e0" providerId="ADAL" clId="{31664017-0908-4103-BF31-B114B4E5E40E}" dt="2021-12-01T04:25:52.086" v="1259" actId="1076"/>
          <ac:cxnSpMkLst>
            <pc:docMk/>
            <pc:sldMk cId="3399451638" sldId="388"/>
            <ac:cxnSpMk id="5" creationId="{280F4F85-2363-4AC3-B75D-7E363EEA7BB8}"/>
          </ac:cxnSpMkLst>
        </pc:cxnChg>
        <pc:cxnChg chg="mod">
          <ac:chgData name="Nguyễn Tiến Hưng" userId="ae24d1e8-faf4-4d00-b6ac-0a075cf820e0" providerId="ADAL" clId="{31664017-0908-4103-BF31-B114B4E5E40E}" dt="2021-12-01T04:25:52.086" v="1259" actId="1076"/>
          <ac:cxnSpMkLst>
            <pc:docMk/>
            <pc:sldMk cId="3399451638" sldId="388"/>
            <ac:cxnSpMk id="7" creationId="{9EA0662A-5399-4ABE-9DCB-5A6305D71A18}"/>
          </ac:cxnSpMkLst>
        </pc:cxnChg>
        <pc:cxnChg chg="mod">
          <ac:chgData name="Nguyễn Tiến Hưng" userId="ae24d1e8-faf4-4d00-b6ac-0a075cf820e0" providerId="ADAL" clId="{31664017-0908-4103-BF31-B114B4E5E40E}" dt="2021-12-01T04:25:52.086" v="1259" actId="1076"/>
          <ac:cxnSpMkLst>
            <pc:docMk/>
            <pc:sldMk cId="3399451638" sldId="388"/>
            <ac:cxnSpMk id="9" creationId="{28392BFE-4480-4201-B790-5302C12EFD16}"/>
          </ac:cxnSpMkLst>
        </pc:cxnChg>
        <pc:cxnChg chg="mod">
          <ac:chgData name="Nguyễn Tiến Hưng" userId="ae24d1e8-faf4-4d00-b6ac-0a075cf820e0" providerId="ADAL" clId="{31664017-0908-4103-BF31-B114B4E5E40E}" dt="2021-12-01T04:25:52.086" v="1259" actId="1076"/>
          <ac:cxnSpMkLst>
            <pc:docMk/>
            <pc:sldMk cId="3399451638" sldId="388"/>
            <ac:cxnSpMk id="13" creationId="{38571CCC-DF04-4273-A8E9-29F0CCA4908D}"/>
          </ac:cxnSpMkLst>
        </pc:cxnChg>
      </pc:sldChg>
      <pc:sldChg chg="addSp delSp modSp add mod modAnim">
        <pc:chgData name="Nguyễn Tiến Hưng" userId="ae24d1e8-faf4-4d00-b6ac-0a075cf820e0" providerId="ADAL" clId="{31664017-0908-4103-BF31-B114B4E5E40E}" dt="2021-12-08T05:52:43.085" v="4601" actId="113"/>
        <pc:sldMkLst>
          <pc:docMk/>
          <pc:sldMk cId="3831412596" sldId="389"/>
        </pc:sldMkLst>
        <pc:spChg chg="del">
          <ac:chgData name="Nguyễn Tiến Hưng" userId="ae24d1e8-faf4-4d00-b6ac-0a075cf820e0" providerId="ADAL" clId="{31664017-0908-4103-BF31-B114B4E5E40E}" dt="2021-12-07T14:30:57.623" v="2997" actId="478"/>
          <ac:spMkLst>
            <pc:docMk/>
            <pc:sldMk cId="3831412596" sldId="389"/>
            <ac:spMk id="14" creationId="{C3EC6AE0-3FF9-4F05-B582-8703F67F7E58}"/>
          </ac:spMkLst>
        </pc:spChg>
        <pc:spChg chg="del">
          <ac:chgData name="Nguyễn Tiến Hưng" userId="ae24d1e8-faf4-4d00-b6ac-0a075cf820e0" providerId="ADAL" clId="{31664017-0908-4103-BF31-B114B4E5E40E}" dt="2021-12-07T14:30:55.749" v="2996" actId="478"/>
          <ac:spMkLst>
            <pc:docMk/>
            <pc:sldMk cId="3831412596" sldId="389"/>
            <ac:spMk id="18" creationId="{0517569E-A693-4AAC-A336-98A76C30CE54}"/>
          </ac:spMkLst>
        </pc:spChg>
        <pc:spChg chg="add mod">
          <ac:chgData name="Nguyễn Tiến Hưng" userId="ae24d1e8-faf4-4d00-b6ac-0a075cf820e0" providerId="ADAL" clId="{31664017-0908-4103-BF31-B114B4E5E40E}" dt="2021-12-08T05:52:43.085" v="4601" actId="113"/>
          <ac:spMkLst>
            <pc:docMk/>
            <pc:sldMk cId="3831412596" sldId="389"/>
            <ac:spMk id="23" creationId="{B890D00E-2D7D-4E81-94E9-18EB58524A06}"/>
          </ac:spMkLst>
        </pc:spChg>
        <pc:cxnChg chg="del mod">
          <ac:chgData name="Nguyễn Tiến Hưng" userId="ae24d1e8-faf4-4d00-b6ac-0a075cf820e0" providerId="ADAL" clId="{31664017-0908-4103-BF31-B114B4E5E40E}" dt="2021-12-07T14:36:48.956" v="3969" actId="478"/>
          <ac:cxnSpMkLst>
            <pc:docMk/>
            <pc:sldMk cId="3831412596" sldId="389"/>
            <ac:cxnSpMk id="5" creationId="{280F4F85-2363-4AC3-B75D-7E363EEA7BB8}"/>
          </ac:cxnSpMkLst>
        </pc:cxnChg>
        <pc:cxnChg chg="del mod">
          <ac:chgData name="Nguyễn Tiến Hưng" userId="ae24d1e8-faf4-4d00-b6ac-0a075cf820e0" providerId="ADAL" clId="{31664017-0908-4103-BF31-B114B4E5E40E}" dt="2021-12-07T14:36:47.505" v="3968" actId="478"/>
          <ac:cxnSpMkLst>
            <pc:docMk/>
            <pc:sldMk cId="3831412596" sldId="389"/>
            <ac:cxnSpMk id="7" creationId="{9EA0662A-5399-4ABE-9DCB-5A6305D71A18}"/>
          </ac:cxnSpMkLst>
        </pc:cxnChg>
        <pc:cxnChg chg="del mod">
          <ac:chgData name="Nguyễn Tiến Hưng" userId="ae24d1e8-faf4-4d00-b6ac-0a075cf820e0" providerId="ADAL" clId="{31664017-0908-4103-BF31-B114B4E5E40E}" dt="2021-12-07T14:36:46.935" v="3967" actId="478"/>
          <ac:cxnSpMkLst>
            <pc:docMk/>
            <pc:sldMk cId="3831412596" sldId="389"/>
            <ac:cxnSpMk id="9" creationId="{28392BFE-4480-4201-B790-5302C12EFD16}"/>
          </ac:cxnSpMkLst>
        </pc:cxnChg>
        <pc:cxnChg chg="del">
          <ac:chgData name="Nguyễn Tiến Hưng" userId="ae24d1e8-faf4-4d00-b6ac-0a075cf820e0" providerId="ADAL" clId="{31664017-0908-4103-BF31-B114B4E5E40E}" dt="2021-12-07T14:36:46.068" v="3966" actId="478"/>
          <ac:cxnSpMkLst>
            <pc:docMk/>
            <pc:sldMk cId="3831412596" sldId="389"/>
            <ac:cxnSpMk id="11" creationId="{17EB6742-2D92-4C3A-B56B-AAE26A1CCA42}"/>
          </ac:cxnSpMkLst>
        </pc:cxnChg>
        <pc:cxnChg chg="del mod">
          <ac:chgData name="Nguyễn Tiến Hưng" userId="ae24d1e8-faf4-4d00-b6ac-0a075cf820e0" providerId="ADAL" clId="{31664017-0908-4103-BF31-B114B4E5E40E}" dt="2021-12-07T14:36:49.578" v="3970" actId="478"/>
          <ac:cxnSpMkLst>
            <pc:docMk/>
            <pc:sldMk cId="3831412596" sldId="389"/>
            <ac:cxnSpMk id="13" creationId="{38571CCC-DF04-4273-A8E9-29F0CCA4908D}"/>
          </ac:cxnSpMkLst>
        </pc:cxnChg>
        <pc:cxnChg chg="del">
          <ac:chgData name="Nguyễn Tiến Hưng" userId="ae24d1e8-faf4-4d00-b6ac-0a075cf820e0" providerId="ADAL" clId="{31664017-0908-4103-BF31-B114B4E5E40E}" dt="2021-12-07T14:36:50.856" v="3972" actId="478"/>
          <ac:cxnSpMkLst>
            <pc:docMk/>
            <pc:sldMk cId="3831412596" sldId="389"/>
            <ac:cxnSpMk id="15" creationId="{645F43C0-AB17-4D96-9491-6A06A242D08C}"/>
          </ac:cxnSpMkLst>
        </pc:cxnChg>
        <pc:cxnChg chg="del">
          <ac:chgData name="Nguyễn Tiến Hưng" userId="ae24d1e8-faf4-4d00-b6ac-0a075cf820e0" providerId="ADAL" clId="{31664017-0908-4103-BF31-B114B4E5E40E}" dt="2021-12-07T14:36:50.199" v="3971" actId="478"/>
          <ac:cxnSpMkLst>
            <pc:docMk/>
            <pc:sldMk cId="3831412596" sldId="389"/>
            <ac:cxnSpMk id="17" creationId="{DF7EFCEA-BE14-4A88-9A1D-EC12EE67C980}"/>
          </ac:cxnSpMkLst>
        </pc:cxnChg>
      </pc:sldChg>
      <pc:sldChg chg="addSp delSp modSp add mod">
        <pc:chgData name="Nguyễn Tiến Hưng" userId="ae24d1e8-faf4-4d00-b6ac-0a075cf820e0" providerId="ADAL" clId="{31664017-0908-4103-BF31-B114B4E5E40E}" dt="2021-12-07T14:36:59.751" v="3979" actId="478"/>
        <pc:sldMkLst>
          <pc:docMk/>
          <pc:sldMk cId="3069599532" sldId="390"/>
        </pc:sldMkLst>
        <pc:spChg chg="del">
          <ac:chgData name="Nguyễn Tiến Hưng" userId="ae24d1e8-faf4-4d00-b6ac-0a075cf820e0" providerId="ADAL" clId="{31664017-0908-4103-BF31-B114B4E5E40E}" dt="2021-12-07T14:30:45.370" v="2995" actId="478"/>
          <ac:spMkLst>
            <pc:docMk/>
            <pc:sldMk cId="3069599532" sldId="390"/>
            <ac:spMk id="14" creationId="{C3EC6AE0-3FF9-4F05-B582-8703F67F7E58}"/>
          </ac:spMkLst>
        </pc:spChg>
        <pc:spChg chg="del mod">
          <ac:chgData name="Nguyễn Tiến Hưng" userId="ae24d1e8-faf4-4d00-b6ac-0a075cf820e0" providerId="ADAL" clId="{31664017-0908-4103-BF31-B114B4E5E40E}" dt="2021-12-07T14:36:26.479" v="3961" actId="478"/>
          <ac:spMkLst>
            <pc:docMk/>
            <pc:sldMk cId="3069599532" sldId="390"/>
            <ac:spMk id="18" creationId="{0517569E-A693-4AAC-A336-98A76C30CE54}"/>
          </ac:spMkLst>
        </pc:spChg>
        <pc:picChg chg="add mod">
          <ac:chgData name="Nguyễn Tiến Hưng" userId="ae24d1e8-faf4-4d00-b6ac-0a075cf820e0" providerId="ADAL" clId="{31664017-0908-4103-BF31-B114B4E5E40E}" dt="2021-12-07T14:36:38.271" v="3965" actId="14100"/>
          <ac:picMkLst>
            <pc:docMk/>
            <pc:sldMk cId="3069599532" sldId="390"/>
            <ac:picMk id="6" creationId="{112868C0-2E9D-4320-9A00-E83F2D34FB8B}"/>
          </ac:picMkLst>
        </pc:picChg>
        <pc:cxnChg chg="del mod">
          <ac:chgData name="Nguyễn Tiến Hưng" userId="ae24d1e8-faf4-4d00-b6ac-0a075cf820e0" providerId="ADAL" clId="{31664017-0908-4103-BF31-B114B4E5E40E}" dt="2021-12-07T14:36:58.259" v="3977" actId="478"/>
          <ac:cxnSpMkLst>
            <pc:docMk/>
            <pc:sldMk cId="3069599532" sldId="390"/>
            <ac:cxnSpMk id="5" creationId="{280F4F85-2363-4AC3-B75D-7E363EEA7BB8}"/>
          </ac:cxnSpMkLst>
        </pc:cxnChg>
        <pc:cxnChg chg="del mod">
          <ac:chgData name="Nguyễn Tiến Hưng" userId="ae24d1e8-faf4-4d00-b6ac-0a075cf820e0" providerId="ADAL" clId="{31664017-0908-4103-BF31-B114B4E5E40E}" dt="2021-12-07T14:36:59.068" v="3978" actId="478"/>
          <ac:cxnSpMkLst>
            <pc:docMk/>
            <pc:sldMk cId="3069599532" sldId="390"/>
            <ac:cxnSpMk id="7" creationId="{9EA0662A-5399-4ABE-9DCB-5A6305D71A18}"/>
          </ac:cxnSpMkLst>
        </pc:cxnChg>
        <pc:cxnChg chg="del mod">
          <ac:chgData name="Nguyễn Tiến Hưng" userId="ae24d1e8-faf4-4d00-b6ac-0a075cf820e0" providerId="ADAL" clId="{31664017-0908-4103-BF31-B114B4E5E40E}" dt="2021-12-07T14:36:59.751" v="3979" actId="478"/>
          <ac:cxnSpMkLst>
            <pc:docMk/>
            <pc:sldMk cId="3069599532" sldId="390"/>
            <ac:cxnSpMk id="9" creationId="{28392BFE-4480-4201-B790-5302C12EFD16}"/>
          </ac:cxnSpMkLst>
        </pc:cxnChg>
        <pc:cxnChg chg="del">
          <ac:chgData name="Nguyễn Tiến Hưng" userId="ae24d1e8-faf4-4d00-b6ac-0a075cf820e0" providerId="ADAL" clId="{31664017-0908-4103-BF31-B114B4E5E40E}" dt="2021-12-07T14:36:55.482" v="3973" actId="478"/>
          <ac:cxnSpMkLst>
            <pc:docMk/>
            <pc:sldMk cId="3069599532" sldId="390"/>
            <ac:cxnSpMk id="11" creationId="{17EB6742-2D92-4C3A-B56B-AAE26A1CCA42}"/>
          </ac:cxnSpMkLst>
        </pc:cxnChg>
        <pc:cxnChg chg="del mod">
          <ac:chgData name="Nguyễn Tiến Hưng" userId="ae24d1e8-faf4-4d00-b6ac-0a075cf820e0" providerId="ADAL" clId="{31664017-0908-4103-BF31-B114B4E5E40E}" dt="2021-12-07T14:36:57.601" v="3976" actId="478"/>
          <ac:cxnSpMkLst>
            <pc:docMk/>
            <pc:sldMk cId="3069599532" sldId="390"/>
            <ac:cxnSpMk id="13" creationId="{38571CCC-DF04-4273-A8E9-29F0CCA4908D}"/>
          </ac:cxnSpMkLst>
        </pc:cxnChg>
        <pc:cxnChg chg="del">
          <ac:chgData name="Nguyễn Tiến Hưng" userId="ae24d1e8-faf4-4d00-b6ac-0a075cf820e0" providerId="ADAL" clId="{31664017-0908-4103-BF31-B114B4E5E40E}" dt="2021-12-07T14:36:56.132" v="3974" actId="478"/>
          <ac:cxnSpMkLst>
            <pc:docMk/>
            <pc:sldMk cId="3069599532" sldId="390"/>
            <ac:cxnSpMk id="15" creationId="{645F43C0-AB17-4D96-9491-6A06A242D08C}"/>
          </ac:cxnSpMkLst>
        </pc:cxnChg>
        <pc:cxnChg chg="del">
          <ac:chgData name="Nguyễn Tiến Hưng" userId="ae24d1e8-faf4-4d00-b6ac-0a075cf820e0" providerId="ADAL" clId="{31664017-0908-4103-BF31-B114B4E5E40E}" dt="2021-12-07T14:36:56.940" v="3975" actId="478"/>
          <ac:cxnSpMkLst>
            <pc:docMk/>
            <pc:sldMk cId="3069599532" sldId="390"/>
            <ac:cxnSpMk id="17" creationId="{DF7EFCEA-BE14-4A88-9A1D-EC12EE67C980}"/>
          </ac:cxnSpMkLst>
        </pc:cxnChg>
      </pc:sldChg>
      <pc:sldChg chg="modSp add mod">
        <pc:chgData name="Nguyễn Tiến Hưng" userId="ae24d1e8-faf4-4d00-b6ac-0a075cf820e0" providerId="ADAL" clId="{31664017-0908-4103-BF31-B114B4E5E40E}" dt="2021-12-08T05:48:27.388" v="4383" actId="20577"/>
        <pc:sldMkLst>
          <pc:docMk/>
          <pc:sldMk cId="2508324831" sldId="391"/>
        </pc:sldMkLst>
        <pc:spChg chg="mod">
          <ac:chgData name="Nguyễn Tiến Hưng" userId="ae24d1e8-faf4-4d00-b6ac-0a075cf820e0" providerId="ADAL" clId="{31664017-0908-4103-BF31-B114B4E5E40E}" dt="2021-12-08T05:48:27.388" v="4383" actId="20577"/>
          <ac:spMkLst>
            <pc:docMk/>
            <pc:sldMk cId="2508324831" sldId="391"/>
            <ac:spMk id="3" creationId="{1CF0BBC9-5FF6-46C2-9296-9D29DBCDB1A6}"/>
          </ac:spMkLst>
        </pc:spChg>
        <pc:spChg chg="mod">
          <ac:chgData name="Nguyễn Tiến Hưng" userId="ae24d1e8-faf4-4d00-b6ac-0a075cf820e0" providerId="ADAL" clId="{31664017-0908-4103-BF31-B114B4E5E40E}" dt="2021-12-07T14:56:12.399" v="4023" actId="20577"/>
          <ac:spMkLst>
            <pc:docMk/>
            <pc:sldMk cId="2508324831" sldId="391"/>
            <ac:spMk id="1825" creationId="{00000000-0000-0000-0000-000000000000}"/>
          </ac:spMkLst>
        </pc:spChg>
        <pc:spChg chg="mod">
          <ac:chgData name="Nguyễn Tiến Hưng" userId="ae24d1e8-faf4-4d00-b6ac-0a075cf820e0" providerId="ADAL" clId="{31664017-0908-4103-BF31-B114B4E5E40E}" dt="2021-12-07T14:56:08.281" v="4011" actId="20577"/>
          <ac:spMkLst>
            <pc:docMk/>
            <pc:sldMk cId="2508324831" sldId="391"/>
            <ac:spMk id="1826" creationId="{00000000-0000-0000-0000-000000000000}"/>
          </ac:spMkLst>
        </pc:spChg>
      </pc:sldChg>
      <pc:sldChg chg="delSp modSp add modAnim">
        <pc:chgData name="Nguyễn Tiến Hưng" userId="ae24d1e8-faf4-4d00-b6ac-0a075cf820e0" providerId="ADAL" clId="{31664017-0908-4103-BF31-B114B4E5E40E}" dt="2021-12-07T14:57:16.888" v="4103" actId="20577"/>
        <pc:sldMkLst>
          <pc:docMk/>
          <pc:sldMk cId="3792239661" sldId="392"/>
        </pc:sldMkLst>
        <pc:spChg chg="mod">
          <ac:chgData name="Nguyễn Tiến Hưng" userId="ae24d1e8-faf4-4d00-b6ac-0a075cf820e0" providerId="ADAL" clId="{31664017-0908-4103-BF31-B114B4E5E40E}" dt="2021-12-07T14:57:16.888" v="4103" actId="20577"/>
          <ac:spMkLst>
            <pc:docMk/>
            <pc:sldMk cId="3792239661" sldId="392"/>
            <ac:spMk id="87" creationId="{00000000-0000-0000-0000-000000000000}"/>
          </ac:spMkLst>
        </pc:spChg>
        <pc:spChg chg="mod">
          <ac:chgData name="Nguyễn Tiến Hưng" userId="ae24d1e8-faf4-4d00-b6ac-0a075cf820e0" providerId="ADAL" clId="{31664017-0908-4103-BF31-B114B4E5E40E}" dt="2021-12-07T14:57:09.567" v="4088" actId="20577"/>
          <ac:spMkLst>
            <pc:docMk/>
            <pc:sldMk cId="3792239661" sldId="392"/>
            <ac:spMk id="88" creationId="{00000000-0000-0000-0000-000000000000}"/>
          </ac:spMkLst>
        </pc:spChg>
        <pc:picChg chg="del">
          <ac:chgData name="Nguyễn Tiến Hưng" userId="ae24d1e8-faf4-4d00-b6ac-0a075cf820e0" providerId="ADAL" clId="{31664017-0908-4103-BF31-B114B4E5E40E}" dt="2021-12-07T14:56:37.239" v="4052" actId="478"/>
          <ac:picMkLst>
            <pc:docMk/>
            <pc:sldMk cId="3792239661" sldId="392"/>
            <ac:picMk id="2050" creationId="{C88954BA-2FFE-4B74-A06E-3146E38C7C14}"/>
          </ac:picMkLst>
        </pc:picChg>
        <pc:picChg chg="del">
          <ac:chgData name="Nguyễn Tiến Hưng" userId="ae24d1e8-faf4-4d00-b6ac-0a075cf820e0" providerId="ADAL" clId="{31664017-0908-4103-BF31-B114B4E5E40E}" dt="2021-12-07T14:56:37.747" v="4053" actId="478"/>
          <ac:picMkLst>
            <pc:docMk/>
            <pc:sldMk cId="3792239661" sldId="392"/>
            <ac:picMk id="3074" creationId="{E5116A42-3FE9-41A2-8487-2EF0159F89B6}"/>
          </ac:picMkLst>
        </pc:picChg>
      </pc:sldChg>
      <pc:sldChg chg="addSp delSp modSp add mod modAnim">
        <pc:chgData name="Nguyễn Tiến Hưng" userId="ae24d1e8-faf4-4d00-b6ac-0a075cf820e0" providerId="ADAL" clId="{31664017-0908-4103-BF31-B114B4E5E40E}" dt="2021-12-08T05:47:49.024" v="4346" actId="14100"/>
        <pc:sldMkLst>
          <pc:docMk/>
          <pc:sldMk cId="1623319024" sldId="393"/>
        </pc:sldMkLst>
        <pc:spChg chg="mod">
          <ac:chgData name="Nguyễn Tiến Hưng" userId="ae24d1e8-faf4-4d00-b6ac-0a075cf820e0" providerId="ADAL" clId="{31664017-0908-4103-BF31-B114B4E5E40E}" dt="2021-12-08T05:47:49.024" v="4346" actId="14100"/>
          <ac:spMkLst>
            <pc:docMk/>
            <pc:sldMk cId="1623319024" sldId="393"/>
            <ac:spMk id="88" creationId="{00000000-0000-0000-0000-000000000000}"/>
          </ac:spMkLst>
        </pc:spChg>
        <pc:picChg chg="add mod">
          <ac:chgData name="Nguyễn Tiến Hưng" userId="ae24d1e8-faf4-4d00-b6ac-0a075cf820e0" providerId="ADAL" clId="{31664017-0908-4103-BF31-B114B4E5E40E}" dt="2021-12-08T05:44:12.086" v="4199" actId="14100"/>
          <ac:picMkLst>
            <pc:docMk/>
            <pc:sldMk cId="1623319024" sldId="393"/>
            <ac:picMk id="3" creationId="{A1FD19BE-7969-410F-858B-20992A28497D}"/>
          </ac:picMkLst>
        </pc:picChg>
        <pc:picChg chg="add mod">
          <ac:chgData name="Nguyễn Tiến Hưng" userId="ae24d1e8-faf4-4d00-b6ac-0a075cf820e0" providerId="ADAL" clId="{31664017-0908-4103-BF31-B114B4E5E40E}" dt="2021-12-08T05:44:15.245" v="4200" actId="14100"/>
          <ac:picMkLst>
            <pc:docMk/>
            <pc:sldMk cId="1623319024" sldId="393"/>
            <ac:picMk id="5" creationId="{74FB7483-5E60-4145-940D-28AF7511494E}"/>
          </ac:picMkLst>
        </pc:picChg>
        <pc:picChg chg="add del mod">
          <ac:chgData name="Nguyễn Tiến Hưng" userId="ae24d1e8-faf4-4d00-b6ac-0a075cf820e0" providerId="ADAL" clId="{31664017-0908-4103-BF31-B114B4E5E40E}" dt="2021-12-08T05:43:35.938" v="4190" actId="478"/>
          <ac:picMkLst>
            <pc:docMk/>
            <pc:sldMk cId="1623319024" sldId="393"/>
            <ac:picMk id="7" creationId="{D748A97A-9569-45B0-AC98-6E1ED7915BF8}"/>
          </ac:picMkLst>
        </pc:picChg>
        <pc:picChg chg="add mod">
          <ac:chgData name="Nguyễn Tiến Hưng" userId="ae24d1e8-faf4-4d00-b6ac-0a075cf820e0" providerId="ADAL" clId="{31664017-0908-4103-BF31-B114B4E5E40E}" dt="2021-12-08T05:44:17.830" v="4201" actId="14100"/>
          <ac:picMkLst>
            <pc:docMk/>
            <pc:sldMk cId="1623319024" sldId="393"/>
            <ac:picMk id="9" creationId="{6B2EC352-8F4B-4023-A573-6FEFC8F82F1D}"/>
          </ac:picMkLst>
        </pc:picChg>
      </pc:sldChg>
      <pc:sldChg chg="addSp modSp add mod modAnim">
        <pc:chgData name="Nguyễn Tiến Hưng" userId="ae24d1e8-faf4-4d00-b6ac-0a075cf820e0" providerId="ADAL" clId="{31664017-0908-4103-BF31-B114B4E5E40E}" dt="2021-12-08T05:47:25.505" v="4286" actId="14100"/>
        <pc:sldMkLst>
          <pc:docMk/>
          <pc:sldMk cId="3199889939" sldId="394"/>
        </pc:sldMkLst>
        <pc:spChg chg="mod">
          <ac:chgData name="Nguyễn Tiến Hưng" userId="ae24d1e8-faf4-4d00-b6ac-0a075cf820e0" providerId="ADAL" clId="{31664017-0908-4103-BF31-B114B4E5E40E}" dt="2021-12-08T05:47:07.227" v="4280" actId="14100"/>
          <ac:spMkLst>
            <pc:docMk/>
            <pc:sldMk cId="3199889939" sldId="394"/>
            <ac:spMk id="88" creationId="{00000000-0000-0000-0000-000000000000}"/>
          </ac:spMkLst>
        </pc:spChg>
        <pc:picChg chg="add mod">
          <ac:chgData name="Nguyễn Tiến Hưng" userId="ae24d1e8-faf4-4d00-b6ac-0a075cf820e0" providerId="ADAL" clId="{31664017-0908-4103-BF31-B114B4E5E40E}" dt="2021-12-08T05:47:12.312" v="4283" actId="1076"/>
          <ac:picMkLst>
            <pc:docMk/>
            <pc:sldMk cId="3199889939" sldId="394"/>
            <ac:picMk id="1026" creationId="{334685B6-A287-4262-975B-49C6F8BB3A5F}"/>
          </ac:picMkLst>
        </pc:picChg>
        <pc:picChg chg="add mod">
          <ac:chgData name="Nguyễn Tiến Hưng" userId="ae24d1e8-faf4-4d00-b6ac-0a075cf820e0" providerId="ADAL" clId="{31664017-0908-4103-BF31-B114B4E5E40E}" dt="2021-12-08T05:47:25.505" v="4286" actId="14100"/>
          <ac:picMkLst>
            <pc:docMk/>
            <pc:sldMk cId="3199889939" sldId="394"/>
            <ac:picMk id="1028" creationId="{5D07823B-3163-444A-85A6-3A112665A300}"/>
          </ac:picMkLst>
        </pc:picChg>
      </pc:sldChg>
      <pc:sldMasterChg chg="delSldLayout">
        <pc:chgData name="Nguyễn Tiến Hưng" userId="ae24d1e8-faf4-4d00-b6ac-0a075cf820e0" providerId="ADAL" clId="{31664017-0908-4103-BF31-B114B4E5E40E}" dt="2021-12-01T05:26:43.632" v="2962" actId="47"/>
        <pc:sldMasterMkLst>
          <pc:docMk/>
          <pc:sldMasterMk cId="0" sldId="2147483676"/>
        </pc:sldMasterMkLst>
        <pc:sldLayoutChg chg="del">
          <pc:chgData name="Nguyễn Tiến Hưng" userId="ae24d1e8-faf4-4d00-b6ac-0a075cf820e0" providerId="ADAL" clId="{31664017-0908-4103-BF31-B114B4E5E40E}" dt="2021-12-01T05:26:43.632" v="2962" actId="47"/>
          <pc:sldLayoutMkLst>
            <pc:docMk/>
            <pc:sldMasterMk cId="0" sldId="2147483676"/>
            <pc:sldLayoutMk cId="0" sldId="2147483650"/>
          </pc:sldLayoutMkLst>
        </pc:sldLayoutChg>
        <pc:sldLayoutChg chg="del">
          <pc:chgData name="Nguyễn Tiến Hưng" userId="ae24d1e8-faf4-4d00-b6ac-0a075cf820e0" providerId="ADAL" clId="{31664017-0908-4103-BF31-B114B4E5E40E}" dt="2021-12-01T05:26:43.632" v="2962" actId="47"/>
          <pc:sldLayoutMkLst>
            <pc:docMk/>
            <pc:sldMasterMk cId="0" sldId="2147483676"/>
            <pc:sldLayoutMk cId="0" sldId="2147483652"/>
          </pc:sldLayoutMkLst>
        </pc:sldLayoutChg>
        <pc:sldLayoutChg chg="del">
          <pc:chgData name="Nguyễn Tiến Hưng" userId="ae24d1e8-faf4-4d00-b6ac-0a075cf820e0" providerId="ADAL" clId="{31664017-0908-4103-BF31-B114B4E5E40E}" dt="2021-12-01T05:26:43.632" v="2962" actId="47"/>
          <pc:sldLayoutMkLst>
            <pc:docMk/>
            <pc:sldMasterMk cId="0" sldId="2147483676"/>
            <pc:sldLayoutMk cId="0" sldId="2147483653"/>
          </pc:sldLayoutMkLst>
        </pc:sldLayoutChg>
        <pc:sldLayoutChg chg="del">
          <pc:chgData name="Nguyễn Tiến Hưng" userId="ae24d1e8-faf4-4d00-b6ac-0a075cf820e0" providerId="ADAL" clId="{31664017-0908-4103-BF31-B114B4E5E40E}" dt="2021-12-01T05:26:43.632" v="2962" actId="47"/>
          <pc:sldLayoutMkLst>
            <pc:docMk/>
            <pc:sldMasterMk cId="0" sldId="2147483676"/>
            <pc:sldLayoutMk cId="0" sldId="2147483654"/>
          </pc:sldLayoutMkLst>
        </pc:sldLayoutChg>
        <pc:sldLayoutChg chg="del">
          <pc:chgData name="Nguyễn Tiến Hưng" userId="ae24d1e8-faf4-4d00-b6ac-0a075cf820e0" providerId="ADAL" clId="{31664017-0908-4103-BF31-B114B4E5E40E}" dt="2021-12-01T05:26:43.632" v="2962" actId="47"/>
          <pc:sldLayoutMkLst>
            <pc:docMk/>
            <pc:sldMasterMk cId="0" sldId="2147483676"/>
            <pc:sldLayoutMk cId="0" sldId="2147483655"/>
          </pc:sldLayoutMkLst>
        </pc:sldLayoutChg>
        <pc:sldLayoutChg chg="del">
          <pc:chgData name="Nguyễn Tiến Hưng" userId="ae24d1e8-faf4-4d00-b6ac-0a075cf820e0" providerId="ADAL" clId="{31664017-0908-4103-BF31-B114B4E5E40E}" dt="2021-12-01T05:26:43.632" v="2962" actId="47"/>
          <pc:sldLayoutMkLst>
            <pc:docMk/>
            <pc:sldMasterMk cId="0" sldId="2147483676"/>
            <pc:sldLayoutMk cId="0" sldId="2147483657"/>
          </pc:sldLayoutMkLst>
        </pc:sldLayoutChg>
        <pc:sldLayoutChg chg="del">
          <pc:chgData name="Nguyễn Tiến Hưng" userId="ae24d1e8-faf4-4d00-b6ac-0a075cf820e0" providerId="ADAL" clId="{31664017-0908-4103-BF31-B114B4E5E40E}" dt="2021-12-01T05:26:43.632" v="2962" actId="47"/>
          <pc:sldLayoutMkLst>
            <pc:docMk/>
            <pc:sldMasterMk cId="0" sldId="2147483676"/>
            <pc:sldLayoutMk cId="0" sldId="2147483661"/>
          </pc:sldLayoutMkLst>
        </pc:sldLayoutChg>
        <pc:sldLayoutChg chg="del">
          <pc:chgData name="Nguyễn Tiến Hưng" userId="ae24d1e8-faf4-4d00-b6ac-0a075cf820e0" providerId="ADAL" clId="{31664017-0908-4103-BF31-B114B4E5E40E}" dt="2021-12-01T05:26:43.632" v="2962" actId="47"/>
          <pc:sldLayoutMkLst>
            <pc:docMk/>
            <pc:sldMasterMk cId="0" sldId="2147483676"/>
            <pc:sldLayoutMk cId="0" sldId="2147483662"/>
          </pc:sldLayoutMkLst>
        </pc:sldLayoutChg>
        <pc:sldLayoutChg chg="del">
          <pc:chgData name="Nguyễn Tiến Hưng" userId="ae24d1e8-faf4-4d00-b6ac-0a075cf820e0" providerId="ADAL" clId="{31664017-0908-4103-BF31-B114B4E5E40E}" dt="2021-12-01T05:26:43.632" v="2962" actId="47"/>
          <pc:sldLayoutMkLst>
            <pc:docMk/>
            <pc:sldMasterMk cId="0" sldId="2147483676"/>
            <pc:sldLayoutMk cId="0" sldId="2147483663"/>
          </pc:sldLayoutMkLst>
        </pc:sldLayoutChg>
        <pc:sldLayoutChg chg="del">
          <pc:chgData name="Nguyễn Tiến Hưng" userId="ae24d1e8-faf4-4d00-b6ac-0a075cf820e0" providerId="ADAL" clId="{31664017-0908-4103-BF31-B114B4E5E40E}" dt="2021-12-01T05:26:43.632" v="2962" actId="47"/>
          <pc:sldLayoutMkLst>
            <pc:docMk/>
            <pc:sldMasterMk cId="0" sldId="2147483676"/>
            <pc:sldLayoutMk cId="0" sldId="2147483664"/>
          </pc:sldLayoutMkLst>
        </pc:sldLayoutChg>
        <pc:sldLayoutChg chg="del">
          <pc:chgData name="Nguyễn Tiến Hưng" userId="ae24d1e8-faf4-4d00-b6ac-0a075cf820e0" providerId="ADAL" clId="{31664017-0908-4103-BF31-B114B4E5E40E}" dt="2021-12-01T05:26:43.632" v="2962" actId="47"/>
          <pc:sldLayoutMkLst>
            <pc:docMk/>
            <pc:sldMasterMk cId="0" sldId="2147483676"/>
            <pc:sldLayoutMk cId="0" sldId="2147483665"/>
          </pc:sldLayoutMkLst>
        </pc:sldLayoutChg>
        <pc:sldLayoutChg chg="del">
          <pc:chgData name="Nguyễn Tiến Hưng" userId="ae24d1e8-faf4-4d00-b6ac-0a075cf820e0" providerId="ADAL" clId="{31664017-0908-4103-BF31-B114B4E5E40E}" dt="2021-12-01T05:26:43.632" v="2962" actId="47"/>
          <pc:sldLayoutMkLst>
            <pc:docMk/>
            <pc:sldMasterMk cId="0" sldId="2147483676"/>
            <pc:sldLayoutMk cId="0" sldId="2147483667"/>
          </pc:sldLayoutMkLst>
        </pc:sldLayoutChg>
        <pc:sldLayoutChg chg="del">
          <pc:chgData name="Nguyễn Tiến Hưng" userId="ae24d1e8-faf4-4d00-b6ac-0a075cf820e0" providerId="ADAL" clId="{31664017-0908-4103-BF31-B114B4E5E40E}" dt="2021-12-01T05:26:43.632" v="2962" actId="47"/>
          <pc:sldLayoutMkLst>
            <pc:docMk/>
            <pc:sldMasterMk cId="0" sldId="2147483676"/>
            <pc:sldLayoutMk cId="0" sldId="2147483668"/>
          </pc:sldLayoutMkLst>
        </pc:sldLayoutChg>
        <pc:sldLayoutChg chg="del">
          <pc:chgData name="Nguyễn Tiến Hưng" userId="ae24d1e8-faf4-4d00-b6ac-0a075cf820e0" providerId="ADAL" clId="{31664017-0908-4103-BF31-B114B4E5E40E}" dt="2021-12-01T05:26:43.632" v="2962" actId="47"/>
          <pc:sldLayoutMkLst>
            <pc:docMk/>
            <pc:sldMasterMk cId="0" sldId="2147483676"/>
            <pc:sldLayoutMk cId="0" sldId="2147483669"/>
          </pc:sldLayoutMkLst>
        </pc:sldLayoutChg>
        <pc:sldLayoutChg chg="del">
          <pc:chgData name="Nguyễn Tiến Hưng" userId="ae24d1e8-faf4-4d00-b6ac-0a075cf820e0" providerId="ADAL" clId="{31664017-0908-4103-BF31-B114B4E5E40E}" dt="2021-12-01T05:26:43.632" v="2962" actId="47"/>
          <pc:sldLayoutMkLst>
            <pc:docMk/>
            <pc:sldMasterMk cId="0" sldId="2147483676"/>
            <pc:sldLayoutMk cId="0" sldId="2147483670"/>
          </pc:sldLayoutMkLst>
        </pc:sldLayoutChg>
        <pc:sldLayoutChg chg="del">
          <pc:chgData name="Nguyễn Tiến Hưng" userId="ae24d1e8-faf4-4d00-b6ac-0a075cf820e0" providerId="ADAL" clId="{31664017-0908-4103-BF31-B114B4E5E40E}" dt="2021-12-01T05:26:43.632" v="2962" actId="47"/>
          <pc:sldLayoutMkLst>
            <pc:docMk/>
            <pc:sldMasterMk cId="0" sldId="2147483676"/>
            <pc:sldLayoutMk cId="0" sldId="2147483671"/>
          </pc:sldLayoutMkLst>
        </pc:sldLayoutChg>
        <pc:sldLayoutChg chg="del">
          <pc:chgData name="Nguyễn Tiến Hưng" userId="ae24d1e8-faf4-4d00-b6ac-0a075cf820e0" providerId="ADAL" clId="{31664017-0908-4103-BF31-B114B4E5E40E}" dt="2021-12-01T05:26:43.632" v="2962" actId="47"/>
          <pc:sldLayoutMkLst>
            <pc:docMk/>
            <pc:sldMasterMk cId="0" sldId="2147483676"/>
            <pc:sldLayoutMk cId="0" sldId="2147483672"/>
          </pc:sldLayoutMkLst>
        </pc:sldLayoutChg>
      </pc:sldMasterChg>
      <pc:sldMasterChg chg="del delSldLayout">
        <pc:chgData name="Nguyễn Tiến Hưng" userId="ae24d1e8-faf4-4d00-b6ac-0a075cf820e0" providerId="ADAL" clId="{31664017-0908-4103-BF31-B114B4E5E40E}" dt="2021-12-01T05:26:43.632" v="2962" actId="47"/>
        <pc:sldMasterMkLst>
          <pc:docMk/>
          <pc:sldMasterMk cId="0" sldId="2147483677"/>
        </pc:sldMasterMkLst>
        <pc:sldLayoutChg chg="del">
          <pc:chgData name="Nguyễn Tiến Hưng" userId="ae24d1e8-faf4-4d00-b6ac-0a075cf820e0" providerId="ADAL" clId="{31664017-0908-4103-BF31-B114B4E5E40E}" dt="2021-12-01T05:26:43.632" v="2962" actId="47"/>
          <pc:sldLayoutMkLst>
            <pc:docMk/>
            <pc:sldMasterMk cId="0" sldId="2147483677"/>
            <pc:sldLayoutMk cId="0" sldId="2147483675"/>
          </pc:sldLayoutMkLst>
        </pc:sldLayoutChg>
      </pc:sldMasterChg>
    </pc:docChg>
  </pc:docChgLst>
  <pc:docChgLst>
    <pc:chgData name="Lê Phước Vĩnh Linh" userId="a652cc8d-609b-467f-8cd6-b9365a9b4833" providerId="ADAL" clId="{3FC2EFAA-71CE-4307-B7B0-7AEBF1422B8E}"/>
    <pc:docChg chg="undo custSel addSld delSld modSld sldOrd">
      <pc:chgData name="Lê Phước Vĩnh Linh" userId="a652cc8d-609b-467f-8cd6-b9365a9b4833" providerId="ADAL" clId="{3FC2EFAA-71CE-4307-B7B0-7AEBF1422B8E}" dt="2021-12-07T16:10:24.248" v="3519"/>
      <pc:docMkLst>
        <pc:docMk/>
      </pc:docMkLst>
      <pc:sldChg chg="addSp delSp modSp mod">
        <pc:chgData name="Lê Phước Vĩnh Linh" userId="a652cc8d-609b-467f-8cd6-b9365a9b4833" providerId="ADAL" clId="{3FC2EFAA-71CE-4307-B7B0-7AEBF1422B8E}" dt="2021-11-30T09:03:59.978" v="1608" actId="1076"/>
        <pc:sldMkLst>
          <pc:docMk/>
          <pc:sldMk cId="0" sldId="256"/>
        </pc:sldMkLst>
        <pc:spChg chg="add del mod">
          <ac:chgData name="Lê Phước Vĩnh Linh" userId="a652cc8d-609b-467f-8cd6-b9365a9b4833" providerId="ADAL" clId="{3FC2EFAA-71CE-4307-B7B0-7AEBF1422B8E}" dt="2021-11-30T07:01:50.566" v="1503" actId="478"/>
          <ac:spMkLst>
            <pc:docMk/>
            <pc:sldMk cId="0" sldId="256"/>
            <ac:spMk id="3" creationId="{9FE78FA2-53A7-468F-9121-EE1535C83377}"/>
          </ac:spMkLst>
        </pc:spChg>
        <pc:spChg chg="mod">
          <ac:chgData name="Lê Phước Vĩnh Linh" userId="a652cc8d-609b-467f-8cd6-b9365a9b4833" providerId="ADAL" clId="{3FC2EFAA-71CE-4307-B7B0-7AEBF1422B8E}" dt="2021-11-30T09:03:52.780" v="1607" actId="1076"/>
          <ac:spMkLst>
            <pc:docMk/>
            <pc:sldMk cId="0" sldId="256"/>
            <ac:spMk id="1745" creationId="{00000000-0000-0000-0000-000000000000}"/>
          </ac:spMkLst>
        </pc:spChg>
        <pc:spChg chg="mod">
          <ac:chgData name="Lê Phước Vĩnh Linh" userId="a652cc8d-609b-467f-8cd6-b9365a9b4833" providerId="ADAL" clId="{3FC2EFAA-71CE-4307-B7B0-7AEBF1422B8E}" dt="2021-11-30T09:03:59.978" v="1608" actId="1076"/>
          <ac:spMkLst>
            <pc:docMk/>
            <pc:sldMk cId="0" sldId="256"/>
            <ac:spMk id="1764" creationId="{00000000-0000-0000-0000-000000000000}"/>
          </ac:spMkLst>
        </pc:spChg>
        <pc:spChg chg="del">
          <ac:chgData name="Lê Phước Vĩnh Linh" userId="a652cc8d-609b-467f-8cd6-b9365a9b4833" providerId="ADAL" clId="{3FC2EFAA-71CE-4307-B7B0-7AEBF1422B8E}" dt="2021-11-28T03:29:24.028" v="276" actId="478"/>
          <ac:spMkLst>
            <pc:docMk/>
            <pc:sldMk cId="0" sldId="256"/>
            <ac:spMk id="1766" creationId="{00000000-0000-0000-0000-000000000000}"/>
          </ac:spMkLst>
        </pc:spChg>
      </pc:sldChg>
      <pc:sldChg chg="addSp delSp modSp add del mod">
        <pc:chgData name="Lê Phước Vĩnh Linh" userId="a652cc8d-609b-467f-8cd6-b9365a9b4833" providerId="ADAL" clId="{3FC2EFAA-71CE-4307-B7B0-7AEBF1422B8E}" dt="2021-12-07T16:09:58.159" v="3517" actId="1076"/>
        <pc:sldMkLst>
          <pc:docMk/>
          <pc:sldMk cId="0" sldId="258"/>
        </pc:sldMkLst>
        <pc:spChg chg="add del mod">
          <ac:chgData name="Lê Phước Vĩnh Linh" userId="a652cc8d-609b-467f-8cd6-b9365a9b4833" providerId="ADAL" clId="{3FC2EFAA-71CE-4307-B7B0-7AEBF1422B8E}" dt="2021-11-30T12:16:41.267" v="1779" actId="478"/>
          <ac:spMkLst>
            <pc:docMk/>
            <pc:sldMk cId="0" sldId="258"/>
            <ac:spMk id="3" creationId="{17329FC2-DDCF-441D-A063-AC58347FBEE8}"/>
          </ac:spMkLst>
        </pc:spChg>
        <pc:spChg chg="add del mod">
          <ac:chgData name="Lê Phước Vĩnh Linh" userId="a652cc8d-609b-467f-8cd6-b9365a9b4833" providerId="ADAL" clId="{3FC2EFAA-71CE-4307-B7B0-7AEBF1422B8E}" dt="2021-11-30T12:16:44.438" v="1781" actId="478"/>
          <ac:spMkLst>
            <pc:docMk/>
            <pc:sldMk cId="0" sldId="258"/>
            <ac:spMk id="5" creationId="{553CFEEB-05A7-4F5D-8F8C-B1C02DE1AC18}"/>
          </ac:spMkLst>
        </pc:spChg>
        <pc:spChg chg="add del mod">
          <ac:chgData name="Lê Phước Vĩnh Linh" userId="a652cc8d-609b-467f-8cd6-b9365a9b4833" providerId="ADAL" clId="{3FC2EFAA-71CE-4307-B7B0-7AEBF1422B8E}" dt="2021-11-30T12:16:49.033" v="1783" actId="478"/>
          <ac:spMkLst>
            <pc:docMk/>
            <pc:sldMk cId="0" sldId="258"/>
            <ac:spMk id="7" creationId="{4CCDF153-567B-4649-B40B-336A53F93926}"/>
          </ac:spMkLst>
        </pc:spChg>
        <pc:spChg chg="add del mod">
          <ac:chgData name="Lê Phước Vĩnh Linh" userId="a652cc8d-609b-467f-8cd6-b9365a9b4833" providerId="ADAL" clId="{3FC2EFAA-71CE-4307-B7B0-7AEBF1422B8E}" dt="2021-12-07T16:07:28.107" v="3380" actId="478"/>
          <ac:spMkLst>
            <pc:docMk/>
            <pc:sldMk cId="0" sldId="258"/>
            <ac:spMk id="17" creationId="{9C547486-1951-4AC2-A2D4-3DBC90BEBED5}"/>
          </ac:spMkLst>
        </pc:spChg>
        <pc:spChg chg="add mod">
          <ac:chgData name="Lê Phước Vĩnh Linh" userId="a652cc8d-609b-467f-8cd6-b9365a9b4833" providerId="ADAL" clId="{3FC2EFAA-71CE-4307-B7B0-7AEBF1422B8E}" dt="2021-12-07T16:08:00.579" v="3388" actId="1076"/>
          <ac:spMkLst>
            <pc:docMk/>
            <pc:sldMk cId="0" sldId="258"/>
            <ac:spMk id="18" creationId="{57BC37A9-FFE1-4C28-8E67-37916974500D}"/>
          </ac:spMkLst>
        </pc:spChg>
        <pc:spChg chg="add del mod">
          <ac:chgData name="Lê Phước Vĩnh Linh" userId="a652cc8d-609b-467f-8cd6-b9365a9b4833" providerId="ADAL" clId="{3FC2EFAA-71CE-4307-B7B0-7AEBF1422B8E}" dt="2021-12-07T16:08:11.068" v="3392" actId="478"/>
          <ac:spMkLst>
            <pc:docMk/>
            <pc:sldMk cId="0" sldId="258"/>
            <ac:spMk id="19" creationId="{72B98B36-93B9-4178-83FC-73ECE181CCC7}"/>
          </ac:spMkLst>
        </pc:spChg>
        <pc:spChg chg="add mod">
          <ac:chgData name="Lê Phước Vĩnh Linh" userId="a652cc8d-609b-467f-8cd6-b9365a9b4833" providerId="ADAL" clId="{3FC2EFAA-71CE-4307-B7B0-7AEBF1422B8E}" dt="2021-12-07T16:08:17.437" v="3404" actId="20577"/>
          <ac:spMkLst>
            <pc:docMk/>
            <pc:sldMk cId="0" sldId="258"/>
            <ac:spMk id="20" creationId="{C33BFD7D-4C41-450C-A526-87293713D3E4}"/>
          </ac:spMkLst>
        </pc:spChg>
        <pc:spChg chg="add mod">
          <ac:chgData name="Lê Phước Vĩnh Linh" userId="a652cc8d-609b-467f-8cd6-b9365a9b4833" providerId="ADAL" clId="{3FC2EFAA-71CE-4307-B7B0-7AEBF1422B8E}" dt="2021-12-07T16:09:48.838" v="3516" actId="1076"/>
          <ac:spMkLst>
            <pc:docMk/>
            <pc:sldMk cId="0" sldId="258"/>
            <ac:spMk id="21" creationId="{83C40715-27F2-4DCB-980F-6891BBE09BDE}"/>
          </ac:spMkLst>
        </pc:spChg>
        <pc:spChg chg="add del mod">
          <ac:chgData name="Lê Phước Vĩnh Linh" userId="a652cc8d-609b-467f-8cd6-b9365a9b4833" providerId="ADAL" clId="{3FC2EFAA-71CE-4307-B7B0-7AEBF1422B8E}" dt="2021-12-07T16:09:13.824" v="3449" actId="478"/>
          <ac:spMkLst>
            <pc:docMk/>
            <pc:sldMk cId="0" sldId="258"/>
            <ac:spMk id="22" creationId="{8D6B131D-0386-45F4-8C98-A39AF5BB7A7D}"/>
          </ac:spMkLst>
        </pc:spChg>
        <pc:spChg chg="mod">
          <ac:chgData name="Lê Phước Vĩnh Linh" userId="a652cc8d-609b-467f-8cd6-b9365a9b4833" providerId="ADAL" clId="{3FC2EFAA-71CE-4307-B7B0-7AEBF1422B8E}" dt="2021-11-29T12:19:20.474" v="1021" actId="2711"/>
          <ac:spMkLst>
            <pc:docMk/>
            <pc:sldMk cId="0" sldId="258"/>
            <ac:spMk id="1777" creationId="{00000000-0000-0000-0000-000000000000}"/>
          </ac:spMkLst>
        </pc:spChg>
        <pc:spChg chg="mod">
          <ac:chgData name="Lê Phước Vĩnh Linh" userId="a652cc8d-609b-467f-8cd6-b9365a9b4833" providerId="ADAL" clId="{3FC2EFAA-71CE-4307-B7B0-7AEBF1422B8E}" dt="2021-11-30T12:17:16.431" v="1789" actId="20577"/>
          <ac:spMkLst>
            <pc:docMk/>
            <pc:sldMk cId="0" sldId="258"/>
            <ac:spMk id="1780" creationId="{00000000-0000-0000-0000-000000000000}"/>
          </ac:spMkLst>
        </pc:spChg>
        <pc:spChg chg="mod">
          <ac:chgData name="Lê Phước Vĩnh Linh" userId="a652cc8d-609b-467f-8cd6-b9365a9b4833" providerId="ADAL" clId="{3FC2EFAA-71CE-4307-B7B0-7AEBF1422B8E}" dt="2021-11-29T12:19:51.671" v="1027" actId="1076"/>
          <ac:spMkLst>
            <pc:docMk/>
            <pc:sldMk cId="0" sldId="258"/>
            <ac:spMk id="1782" creationId="{00000000-0000-0000-0000-000000000000}"/>
          </ac:spMkLst>
        </pc:spChg>
        <pc:spChg chg="mod">
          <ac:chgData name="Lê Phước Vĩnh Linh" userId="a652cc8d-609b-467f-8cd6-b9365a9b4833" providerId="ADAL" clId="{3FC2EFAA-71CE-4307-B7B0-7AEBF1422B8E}" dt="2021-12-07T16:07:37.381" v="3382" actId="1076"/>
          <ac:spMkLst>
            <pc:docMk/>
            <pc:sldMk cId="0" sldId="258"/>
            <ac:spMk id="1783" creationId="{00000000-0000-0000-0000-000000000000}"/>
          </ac:spMkLst>
        </pc:spChg>
        <pc:spChg chg="mod">
          <ac:chgData name="Lê Phước Vĩnh Linh" userId="a652cc8d-609b-467f-8cd6-b9365a9b4833" providerId="ADAL" clId="{3FC2EFAA-71CE-4307-B7B0-7AEBF1422B8E}" dt="2021-12-07T16:07:57.305" v="3387" actId="1076"/>
          <ac:spMkLst>
            <pc:docMk/>
            <pc:sldMk cId="0" sldId="258"/>
            <ac:spMk id="1784" creationId="{00000000-0000-0000-0000-000000000000}"/>
          </ac:spMkLst>
        </pc:spChg>
        <pc:spChg chg="mod">
          <ac:chgData name="Lê Phước Vĩnh Linh" userId="a652cc8d-609b-467f-8cd6-b9365a9b4833" providerId="ADAL" clId="{3FC2EFAA-71CE-4307-B7B0-7AEBF1422B8E}" dt="2021-12-07T16:09:58.159" v="3517" actId="1076"/>
          <ac:spMkLst>
            <pc:docMk/>
            <pc:sldMk cId="0" sldId="258"/>
            <ac:spMk id="1785" creationId="{00000000-0000-0000-0000-000000000000}"/>
          </ac:spMkLst>
        </pc:spChg>
        <pc:spChg chg="del">
          <ac:chgData name="Lê Phước Vĩnh Linh" userId="a652cc8d-609b-467f-8cd6-b9365a9b4833" providerId="ADAL" clId="{3FC2EFAA-71CE-4307-B7B0-7AEBF1422B8E}" dt="2021-11-30T12:16:39.815" v="1778" actId="478"/>
          <ac:spMkLst>
            <pc:docMk/>
            <pc:sldMk cId="0" sldId="258"/>
            <ac:spMk id="1786" creationId="{00000000-0000-0000-0000-000000000000}"/>
          </ac:spMkLst>
        </pc:spChg>
        <pc:spChg chg="del">
          <ac:chgData name="Lê Phước Vĩnh Linh" userId="a652cc8d-609b-467f-8cd6-b9365a9b4833" providerId="ADAL" clId="{3FC2EFAA-71CE-4307-B7B0-7AEBF1422B8E}" dt="2021-11-30T12:16:46.804" v="1782" actId="478"/>
          <ac:spMkLst>
            <pc:docMk/>
            <pc:sldMk cId="0" sldId="258"/>
            <ac:spMk id="1787" creationId="{00000000-0000-0000-0000-000000000000}"/>
          </ac:spMkLst>
        </pc:spChg>
        <pc:spChg chg="del">
          <ac:chgData name="Lê Phước Vĩnh Linh" userId="a652cc8d-609b-467f-8cd6-b9365a9b4833" providerId="ADAL" clId="{3FC2EFAA-71CE-4307-B7B0-7AEBF1422B8E}" dt="2021-11-30T12:16:42.705" v="1780" actId="478"/>
          <ac:spMkLst>
            <pc:docMk/>
            <pc:sldMk cId="0" sldId="258"/>
            <ac:spMk id="1788" creationId="{00000000-0000-0000-0000-000000000000}"/>
          </ac:spMkLst>
        </pc:spChg>
        <pc:picChg chg="add del">
          <ac:chgData name="Lê Phước Vĩnh Linh" userId="a652cc8d-609b-467f-8cd6-b9365a9b4833" providerId="ADAL" clId="{3FC2EFAA-71CE-4307-B7B0-7AEBF1422B8E}" dt="2021-11-29T07:05:59.504" v="633"/>
          <ac:picMkLst>
            <pc:docMk/>
            <pc:sldMk cId="0" sldId="258"/>
            <ac:picMk id="2050" creationId="{6DAF3FA8-C8A0-49BB-ADA2-3A34E28C746D}"/>
          </ac:picMkLst>
        </pc:picChg>
        <pc:picChg chg="add del mod">
          <ac:chgData name="Lê Phước Vĩnh Linh" userId="a652cc8d-609b-467f-8cd6-b9365a9b4833" providerId="ADAL" clId="{3FC2EFAA-71CE-4307-B7B0-7AEBF1422B8E}" dt="2021-11-29T07:05:58.742" v="632"/>
          <ac:picMkLst>
            <pc:docMk/>
            <pc:sldMk cId="0" sldId="258"/>
            <ac:picMk id="2052" creationId="{078D97E6-62CA-44EC-AF20-26B35A22E874}"/>
          </ac:picMkLst>
        </pc:picChg>
      </pc:sldChg>
      <pc:sldChg chg="addSp delSp modSp mod">
        <pc:chgData name="Lê Phước Vĩnh Linh" userId="a652cc8d-609b-467f-8cd6-b9365a9b4833" providerId="ADAL" clId="{3FC2EFAA-71CE-4307-B7B0-7AEBF1422B8E}" dt="2021-11-29T07:04:56.453" v="620" actId="2711"/>
        <pc:sldMkLst>
          <pc:docMk/>
          <pc:sldMk cId="0" sldId="260"/>
        </pc:sldMkLst>
        <pc:spChg chg="add del mod">
          <ac:chgData name="Lê Phước Vĩnh Linh" userId="a652cc8d-609b-467f-8cd6-b9365a9b4833" providerId="ADAL" clId="{3FC2EFAA-71CE-4307-B7B0-7AEBF1422B8E}" dt="2021-11-29T07:01:58.704" v="561" actId="478"/>
          <ac:spMkLst>
            <pc:docMk/>
            <pc:sldMk cId="0" sldId="260"/>
            <ac:spMk id="4" creationId="{069D0359-1556-4904-A2AA-89D21BF57F95}"/>
          </ac:spMkLst>
        </pc:spChg>
        <pc:spChg chg="add del mod">
          <ac:chgData name="Lê Phước Vĩnh Linh" userId="a652cc8d-609b-467f-8cd6-b9365a9b4833" providerId="ADAL" clId="{3FC2EFAA-71CE-4307-B7B0-7AEBF1422B8E}" dt="2021-11-29T07:02:03.400" v="563" actId="478"/>
          <ac:spMkLst>
            <pc:docMk/>
            <pc:sldMk cId="0" sldId="260"/>
            <ac:spMk id="7" creationId="{F0041F58-46A6-4BB8-BAFE-DAF3F897E278}"/>
          </ac:spMkLst>
        </pc:spChg>
        <pc:spChg chg="mod">
          <ac:chgData name="Lê Phước Vĩnh Linh" userId="a652cc8d-609b-467f-8cd6-b9365a9b4833" providerId="ADAL" clId="{3FC2EFAA-71CE-4307-B7B0-7AEBF1422B8E}" dt="2021-11-29T07:04:56.453" v="620" actId="2711"/>
          <ac:spMkLst>
            <pc:docMk/>
            <pc:sldMk cId="0" sldId="260"/>
            <ac:spMk id="1805" creationId="{00000000-0000-0000-0000-000000000000}"/>
          </ac:spMkLst>
        </pc:spChg>
        <pc:spChg chg="del">
          <ac:chgData name="Lê Phước Vĩnh Linh" userId="a652cc8d-609b-467f-8cd6-b9365a9b4833" providerId="ADAL" clId="{3FC2EFAA-71CE-4307-B7B0-7AEBF1422B8E}" dt="2021-11-29T07:01:55.815" v="560" actId="478"/>
          <ac:spMkLst>
            <pc:docMk/>
            <pc:sldMk cId="0" sldId="260"/>
            <ac:spMk id="1807" creationId="{00000000-0000-0000-0000-000000000000}"/>
          </ac:spMkLst>
        </pc:spChg>
        <pc:spChg chg="del">
          <ac:chgData name="Lê Phước Vĩnh Linh" userId="a652cc8d-609b-467f-8cd6-b9365a9b4833" providerId="ADAL" clId="{3FC2EFAA-71CE-4307-B7B0-7AEBF1422B8E}" dt="2021-11-29T07:02:01.540" v="562" actId="478"/>
          <ac:spMkLst>
            <pc:docMk/>
            <pc:sldMk cId="0" sldId="260"/>
            <ac:spMk id="1808" creationId="{00000000-0000-0000-0000-000000000000}"/>
          </ac:spMkLst>
        </pc:spChg>
      </pc:sldChg>
      <pc:sldChg chg="addSp delSp modSp mod">
        <pc:chgData name="Lê Phước Vĩnh Linh" userId="a652cc8d-609b-467f-8cd6-b9365a9b4833" providerId="ADAL" clId="{3FC2EFAA-71CE-4307-B7B0-7AEBF1422B8E}" dt="2021-12-01T05:35:05.937" v="3175" actId="1076"/>
        <pc:sldMkLst>
          <pc:docMk/>
          <pc:sldMk cId="0" sldId="261"/>
        </pc:sldMkLst>
        <pc:spChg chg="add del mod">
          <ac:chgData name="Lê Phước Vĩnh Linh" userId="a652cc8d-609b-467f-8cd6-b9365a9b4833" providerId="ADAL" clId="{3FC2EFAA-71CE-4307-B7B0-7AEBF1422B8E}" dt="2021-11-28T04:44:14.683" v="278" actId="478"/>
          <ac:spMkLst>
            <pc:docMk/>
            <pc:sldMk cId="0" sldId="261"/>
            <ac:spMk id="3" creationId="{E3BB86DD-B41D-4485-9A8D-7D113F0E463D}"/>
          </ac:spMkLst>
        </pc:spChg>
        <pc:spChg chg="mod">
          <ac:chgData name="Lê Phước Vĩnh Linh" userId="a652cc8d-609b-467f-8cd6-b9365a9b4833" providerId="ADAL" clId="{3FC2EFAA-71CE-4307-B7B0-7AEBF1422B8E}" dt="2021-12-01T05:35:05.937" v="3175" actId="1076"/>
          <ac:spMkLst>
            <pc:docMk/>
            <pc:sldMk cId="0" sldId="261"/>
            <ac:spMk id="1825" creationId="{00000000-0000-0000-0000-000000000000}"/>
          </ac:spMkLst>
        </pc:spChg>
        <pc:spChg chg="mod">
          <ac:chgData name="Lê Phước Vĩnh Linh" userId="a652cc8d-609b-467f-8cd6-b9365a9b4833" providerId="ADAL" clId="{3FC2EFAA-71CE-4307-B7B0-7AEBF1422B8E}" dt="2021-12-01T05:35:02.821" v="3174" actId="1076"/>
          <ac:spMkLst>
            <pc:docMk/>
            <pc:sldMk cId="0" sldId="261"/>
            <ac:spMk id="1826" creationId="{00000000-0000-0000-0000-000000000000}"/>
          </ac:spMkLst>
        </pc:spChg>
        <pc:spChg chg="del">
          <ac:chgData name="Lê Phước Vĩnh Linh" userId="a652cc8d-609b-467f-8cd6-b9365a9b4833" providerId="ADAL" clId="{3FC2EFAA-71CE-4307-B7B0-7AEBF1422B8E}" dt="2021-11-28T04:44:10.855" v="277" actId="478"/>
          <ac:spMkLst>
            <pc:docMk/>
            <pc:sldMk cId="0" sldId="261"/>
            <ac:spMk id="1827" creationId="{00000000-0000-0000-0000-000000000000}"/>
          </ac:spMkLst>
        </pc:spChg>
      </pc:sldChg>
      <pc:sldChg chg="del setBg">
        <pc:chgData name="Lê Phước Vĩnh Linh" userId="a652cc8d-609b-467f-8cd6-b9365a9b4833" providerId="ADAL" clId="{3FC2EFAA-71CE-4307-B7B0-7AEBF1422B8E}" dt="2021-11-30T03:08:05.573" v="1485" actId="47"/>
        <pc:sldMkLst>
          <pc:docMk/>
          <pc:sldMk cId="0" sldId="262"/>
        </pc:sldMkLst>
      </pc:sldChg>
      <pc:sldChg chg="addSp delSp modSp mod ord setBg modNotesTx">
        <pc:chgData name="Lê Phước Vĩnh Linh" userId="a652cc8d-609b-467f-8cd6-b9365a9b4833" providerId="ADAL" clId="{3FC2EFAA-71CE-4307-B7B0-7AEBF1422B8E}" dt="2021-12-07T16:10:24.248" v="3519"/>
        <pc:sldMkLst>
          <pc:docMk/>
          <pc:sldMk cId="0" sldId="263"/>
        </pc:sldMkLst>
        <pc:spChg chg="add">
          <ac:chgData name="Lê Phước Vĩnh Linh" userId="a652cc8d-609b-467f-8cd6-b9365a9b4833" providerId="ADAL" clId="{3FC2EFAA-71CE-4307-B7B0-7AEBF1422B8E}" dt="2021-11-27T02:05:05.907" v="129"/>
          <ac:spMkLst>
            <pc:docMk/>
            <pc:sldMk cId="0" sldId="263"/>
            <ac:spMk id="2" creationId="{639E0D50-C5B7-41B1-AED9-E4D1231ABEF9}"/>
          </ac:spMkLst>
        </pc:spChg>
        <pc:spChg chg="add mod">
          <ac:chgData name="Lê Phước Vĩnh Linh" userId="a652cc8d-609b-467f-8cd6-b9365a9b4833" providerId="ADAL" clId="{3FC2EFAA-71CE-4307-B7B0-7AEBF1422B8E}" dt="2021-11-27T02:05:11.290" v="130"/>
          <ac:spMkLst>
            <pc:docMk/>
            <pc:sldMk cId="0" sldId="263"/>
            <ac:spMk id="3" creationId="{1F13C304-63A7-430B-B3F1-1B470F4E4851}"/>
          </ac:spMkLst>
        </pc:spChg>
        <pc:spChg chg="add del mod">
          <ac:chgData name="Lê Phước Vĩnh Linh" userId="a652cc8d-609b-467f-8cd6-b9365a9b4833" providerId="ADAL" clId="{3FC2EFAA-71CE-4307-B7B0-7AEBF1422B8E}" dt="2021-11-28T15:29:43.993" v="281" actId="478"/>
          <ac:spMkLst>
            <pc:docMk/>
            <pc:sldMk cId="0" sldId="263"/>
            <ac:spMk id="5" creationId="{139DFA05-1F37-4BDD-9167-E4DD4EB2BC40}"/>
          </ac:spMkLst>
        </pc:spChg>
        <pc:spChg chg="add del mod">
          <ac:chgData name="Lê Phước Vĩnh Linh" userId="a652cc8d-609b-467f-8cd6-b9365a9b4833" providerId="ADAL" clId="{3FC2EFAA-71CE-4307-B7B0-7AEBF1422B8E}" dt="2021-11-27T02:06:00.369" v="137" actId="478"/>
          <ac:spMkLst>
            <pc:docMk/>
            <pc:sldMk cId="0" sldId="263"/>
            <ac:spMk id="5" creationId="{73CDF35C-6695-4365-9BEE-643E115A97E8}"/>
          </ac:spMkLst>
        </pc:spChg>
        <pc:spChg chg="add del mod">
          <ac:chgData name="Lê Phước Vĩnh Linh" userId="a652cc8d-609b-467f-8cd6-b9365a9b4833" providerId="ADAL" clId="{3FC2EFAA-71CE-4307-B7B0-7AEBF1422B8E}" dt="2021-11-30T09:57:42.881" v="1772" actId="478"/>
          <ac:spMkLst>
            <pc:docMk/>
            <pc:sldMk cId="0" sldId="263"/>
            <ac:spMk id="5" creationId="{8A5E842C-D87D-48C9-8F3A-CCE1D47A72C1}"/>
          </ac:spMkLst>
        </pc:spChg>
        <pc:spChg chg="add del mod">
          <ac:chgData name="Lê Phước Vĩnh Linh" userId="a652cc8d-609b-467f-8cd6-b9365a9b4833" providerId="ADAL" clId="{3FC2EFAA-71CE-4307-B7B0-7AEBF1422B8E}" dt="2021-11-30T09:57:27.415" v="1767" actId="478"/>
          <ac:spMkLst>
            <pc:docMk/>
            <pc:sldMk cId="0" sldId="263"/>
            <ac:spMk id="7" creationId="{10F9AF61-0372-4A02-B77A-7A194314AC78}"/>
          </ac:spMkLst>
        </pc:spChg>
        <pc:spChg chg="add del mod">
          <ac:chgData name="Lê Phước Vĩnh Linh" userId="a652cc8d-609b-467f-8cd6-b9365a9b4833" providerId="ADAL" clId="{3FC2EFAA-71CE-4307-B7B0-7AEBF1422B8E}" dt="2021-11-27T02:06:04.645" v="139" actId="478"/>
          <ac:spMkLst>
            <pc:docMk/>
            <pc:sldMk cId="0" sldId="263"/>
            <ac:spMk id="7" creationId="{B2CA663B-C735-486B-AB9A-749DF547251C}"/>
          </ac:spMkLst>
        </pc:spChg>
        <pc:spChg chg="add del mod">
          <ac:chgData name="Lê Phước Vĩnh Linh" userId="a652cc8d-609b-467f-8cd6-b9365a9b4833" providerId="ADAL" clId="{3FC2EFAA-71CE-4307-B7B0-7AEBF1422B8E}" dt="2021-11-28T15:29:53.038" v="284" actId="478"/>
          <ac:spMkLst>
            <pc:docMk/>
            <pc:sldMk cId="0" sldId="263"/>
            <ac:spMk id="7" creationId="{B99204C3-8494-47A3-A497-8E1D8AB79F80}"/>
          </ac:spMkLst>
        </pc:spChg>
        <pc:spChg chg="add del mod">
          <ac:chgData name="Lê Phước Vĩnh Linh" userId="a652cc8d-609b-467f-8cd6-b9365a9b4833" providerId="ADAL" clId="{3FC2EFAA-71CE-4307-B7B0-7AEBF1422B8E}" dt="2021-11-30T09:57:32.927" v="1769" actId="478"/>
          <ac:spMkLst>
            <pc:docMk/>
            <pc:sldMk cId="0" sldId="263"/>
            <ac:spMk id="9" creationId="{96734E19-91BA-4310-8577-AF29982BB477}"/>
          </ac:spMkLst>
        </pc:spChg>
        <pc:spChg chg="add del mod">
          <ac:chgData name="Lê Phước Vĩnh Linh" userId="a652cc8d-609b-467f-8cd6-b9365a9b4833" providerId="ADAL" clId="{3FC2EFAA-71CE-4307-B7B0-7AEBF1422B8E}" dt="2021-11-28T15:29:58.746" v="286" actId="478"/>
          <ac:spMkLst>
            <pc:docMk/>
            <pc:sldMk cId="0" sldId="263"/>
            <ac:spMk id="9" creationId="{99B1FE06-838B-4303-9477-4526FD287732}"/>
          </ac:spMkLst>
        </pc:spChg>
        <pc:spChg chg="add del mod">
          <ac:chgData name="Lê Phước Vĩnh Linh" userId="a652cc8d-609b-467f-8cd6-b9365a9b4833" providerId="ADAL" clId="{3FC2EFAA-71CE-4307-B7B0-7AEBF1422B8E}" dt="2021-11-28T15:30:03.480" v="288" actId="478"/>
          <ac:spMkLst>
            <pc:docMk/>
            <pc:sldMk cId="0" sldId="263"/>
            <ac:spMk id="11" creationId="{85B32466-CA5A-44E4-B1C3-8945FEF2B05C}"/>
          </ac:spMkLst>
        </pc:spChg>
        <pc:spChg chg="add del mod">
          <ac:chgData name="Lê Phước Vĩnh Linh" userId="a652cc8d-609b-467f-8cd6-b9365a9b4833" providerId="ADAL" clId="{3FC2EFAA-71CE-4307-B7B0-7AEBF1422B8E}" dt="2021-11-28T15:30:09.874" v="291" actId="478"/>
          <ac:spMkLst>
            <pc:docMk/>
            <pc:sldMk cId="0" sldId="263"/>
            <ac:spMk id="13" creationId="{191D8726-5DE2-4C92-AA05-7AAF7606C191}"/>
          </ac:spMkLst>
        </pc:spChg>
        <pc:spChg chg="add del mod">
          <ac:chgData name="Lê Phước Vĩnh Linh" userId="a652cc8d-609b-467f-8cd6-b9365a9b4833" providerId="ADAL" clId="{3FC2EFAA-71CE-4307-B7B0-7AEBF1422B8E}" dt="2021-11-28T15:48:51.517" v="305" actId="478"/>
          <ac:spMkLst>
            <pc:docMk/>
            <pc:sldMk cId="0" sldId="263"/>
            <ac:spMk id="38" creationId="{7832FF1A-50BF-496C-B983-38BEA18409E8}"/>
          </ac:spMkLst>
        </pc:spChg>
        <pc:spChg chg="add mod">
          <ac:chgData name="Lê Phước Vĩnh Linh" userId="a652cc8d-609b-467f-8cd6-b9365a9b4833" providerId="ADAL" clId="{3FC2EFAA-71CE-4307-B7B0-7AEBF1422B8E}" dt="2021-11-30T09:47:45.631" v="1713" actId="1076"/>
          <ac:spMkLst>
            <pc:docMk/>
            <pc:sldMk cId="0" sldId="263"/>
            <ac:spMk id="39" creationId="{C0F7E4C0-8FBA-4F3F-A5BA-C4BE2902E0E5}"/>
          </ac:spMkLst>
        </pc:spChg>
        <pc:spChg chg="mod">
          <ac:chgData name="Lê Phước Vĩnh Linh" userId="a652cc8d-609b-467f-8cd6-b9365a9b4833" providerId="ADAL" clId="{3FC2EFAA-71CE-4307-B7B0-7AEBF1422B8E}" dt="2021-11-27T02:01:18.621" v="100" actId="2711"/>
          <ac:spMkLst>
            <pc:docMk/>
            <pc:sldMk cId="0" sldId="263"/>
            <ac:spMk id="1868" creationId="{00000000-0000-0000-0000-000000000000}"/>
          </ac:spMkLst>
        </pc:spChg>
        <pc:spChg chg="mod">
          <ac:chgData name="Lê Phước Vĩnh Linh" userId="a652cc8d-609b-467f-8cd6-b9365a9b4833" providerId="ADAL" clId="{3FC2EFAA-71CE-4307-B7B0-7AEBF1422B8E}" dt="2021-11-30T09:47:18.071" v="1702" actId="2711"/>
          <ac:spMkLst>
            <pc:docMk/>
            <pc:sldMk cId="0" sldId="263"/>
            <ac:spMk id="1869" creationId="{00000000-0000-0000-0000-000000000000}"/>
          </ac:spMkLst>
        </pc:spChg>
        <pc:spChg chg="del mod">
          <ac:chgData name="Lê Phước Vĩnh Linh" userId="a652cc8d-609b-467f-8cd6-b9365a9b4833" providerId="ADAL" clId="{3FC2EFAA-71CE-4307-B7B0-7AEBF1422B8E}" dt="2021-11-30T09:57:21.718" v="1765" actId="478"/>
          <ac:spMkLst>
            <pc:docMk/>
            <pc:sldMk cId="0" sldId="263"/>
            <ac:spMk id="1870" creationId="{00000000-0000-0000-0000-000000000000}"/>
          </ac:spMkLst>
        </pc:spChg>
        <pc:spChg chg="del">
          <ac:chgData name="Lê Phước Vĩnh Linh" userId="a652cc8d-609b-467f-8cd6-b9365a9b4833" providerId="ADAL" clId="{3FC2EFAA-71CE-4307-B7B0-7AEBF1422B8E}" dt="2021-11-28T15:29:46.667" v="282" actId="478"/>
          <ac:spMkLst>
            <pc:docMk/>
            <pc:sldMk cId="0" sldId="263"/>
            <ac:spMk id="1871" creationId="{00000000-0000-0000-0000-000000000000}"/>
          </ac:spMkLst>
        </pc:spChg>
        <pc:spChg chg="del">
          <ac:chgData name="Lê Phước Vĩnh Linh" userId="a652cc8d-609b-467f-8cd6-b9365a9b4833" providerId="ADAL" clId="{3FC2EFAA-71CE-4307-B7B0-7AEBF1422B8E}" dt="2021-11-28T15:29:38.283" v="279" actId="478"/>
          <ac:spMkLst>
            <pc:docMk/>
            <pc:sldMk cId="0" sldId="263"/>
            <ac:spMk id="1872" creationId="{00000000-0000-0000-0000-000000000000}"/>
          </ac:spMkLst>
        </pc:spChg>
        <pc:spChg chg="del">
          <ac:chgData name="Lê Phước Vĩnh Linh" userId="a652cc8d-609b-467f-8cd6-b9365a9b4833" providerId="ADAL" clId="{3FC2EFAA-71CE-4307-B7B0-7AEBF1422B8E}" dt="2021-11-27T02:05:58.116" v="136" actId="478"/>
          <ac:spMkLst>
            <pc:docMk/>
            <pc:sldMk cId="0" sldId="263"/>
            <ac:spMk id="1873" creationId="{00000000-0000-0000-0000-000000000000}"/>
          </ac:spMkLst>
        </pc:spChg>
        <pc:spChg chg="del">
          <ac:chgData name="Lê Phước Vĩnh Linh" userId="a652cc8d-609b-467f-8cd6-b9365a9b4833" providerId="ADAL" clId="{3FC2EFAA-71CE-4307-B7B0-7AEBF1422B8E}" dt="2021-11-27T02:06:02.692" v="138" actId="478"/>
          <ac:spMkLst>
            <pc:docMk/>
            <pc:sldMk cId="0" sldId="263"/>
            <ac:spMk id="1874" creationId="{00000000-0000-0000-0000-000000000000}"/>
          </ac:spMkLst>
        </pc:spChg>
        <pc:spChg chg="mod">
          <ac:chgData name="Lê Phước Vĩnh Linh" userId="a652cc8d-609b-467f-8cd6-b9365a9b4833" providerId="ADAL" clId="{3FC2EFAA-71CE-4307-B7B0-7AEBF1422B8E}" dt="2021-11-30T09:47:08.167" v="1700" actId="2711"/>
          <ac:spMkLst>
            <pc:docMk/>
            <pc:sldMk cId="0" sldId="263"/>
            <ac:spMk id="1875" creationId="{00000000-0000-0000-0000-000000000000}"/>
          </ac:spMkLst>
        </pc:spChg>
        <pc:spChg chg="del mod">
          <ac:chgData name="Lê Phước Vĩnh Linh" userId="a652cc8d-609b-467f-8cd6-b9365a9b4833" providerId="ADAL" clId="{3FC2EFAA-71CE-4307-B7B0-7AEBF1422B8E}" dt="2021-11-30T09:57:24.058" v="1766" actId="478"/>
          <ac:spMkLst>
            <pc:docMk/>
            <pc:sldMk cId="0" sldId="263"/>
            <ac:spMk id="1876" creationId="{00000000-0000-0000-0000-000000000000}"/>
          </ac:spMkLst>
        </pc:spChg>
        <pc:spChg chg="del">
          <ac:chgData name="Lê Phước Vĩnh Linh" userId="a652cc8d-609b-467f-8cd6-b9365a9b4833" providerId="ADAL" clId="{3FC2EFAA-71CE-4307-B7B0-7AEBF1422B8E}" dt="2021-11-28T15:29:56.124" v="285" actId="478"/>
          <ac:spMkLst>
            <pc:docMk/>
            <pc:sldMk cId="0" sldId="263"/>
            <ac:spMk id="1877" creationId="{00000000-0000-0000-0000-000000000000}"/>
          </ac:spMkLst>
        </pc:spChg>
        <pc:spChg chg="del">
          <ac:chgData name="Lê Phước Vĩnh Linh" userId="a652cc8d-609b-467f-8cd6-b9365a9b4833" providerId="ADAL" clId="{3FC2EFAA-71CE-4307-B7B0-7AEBF1422B8E}" dt="2021-11-28T15:30:01.648" v="287" actId="478"/>
          <ac:spMkLst>
            <pc:docMk/>
            <pc:sldMk cId="0" sldId="263"/>
            <ac:spMk id="1878" creationId="{00000000-0000-0000-0000-000000000000}"/>
          </ac:spMkLst>
        </pc:spChg>
        <pc:spChg chg="del">
          <ac:chgData name="Lê Phước Vĩnh Linh" userId="a652cc8d-609b-467f-8cd6-b9365a9b4833" providerId="ADAL" clId="{3FC2EFAA-71CE-4307-B7B0-7AEBF1422B8E}" dt="2021-11-28T15:30:07.515" v="290" actId="478"/>
          <ac:spMkLst>
            <pc:docMk/>
            <pc:sldMk cId="0" sldId="263"/>
            <ac:spMk id="1879" creationId="{00000000-0000-0000-0000-000000000000}"/>
          </ac:spMkLst>
        </pc:spChg>
        <pc:spChg chg="del mod">
          <ac:chgData name="Lê Phước Vĩnh Linh" userId="a652cc8d-609b-467f-8cd6-b9365a9b4833" providerId="ADAL" clId="{3FC2EFAA-71CE-4307-B7B0-7AEBF1422B8E}" dt="2021-11-30T09:57:30.507" v="1768" actId="478"/>
          <ac:spMkLst>
            <pc:docMk/>
            <pc:sldMk cId="0" sldId="263"/>
            <ac:spMk id="1880" creationId="{00000000-0000-0000-0000-000000000000}"/>
          </ac:spMkLst>
        </pc:spChg>
        <pc:grpChg chg="del">
          <ac:chgData name="Lê Phước Vĩnh Linh" userId="a652cc8d-609b-467f-8cd6-b9365a9b4833" providerId="ADAL" clId="{3FC2EFAA-71CE-4307-B7B0-7AEBF1422B8E}" dt="2021-11-27T02:07:10.657" v="269" actId="478"/>
          <ac:grpSpMkLst>
            <pc:docMk/>
            <pc:sldMk cId="0" sldId="263"/>
            <ac:grpSpMk id="1881" creationId="{00000000-0000-0000-0000-000000000000}"/>
          </ac:grpSpMkLst>
        </pc:grpChg>
        <pc:grpChg chg="del">
          <ac:chgData name="Lê Phước Vĩnh Linh" userId="a652cc8d-609b-467f-8cd6-b9365a9b4833" providerId="ADAL" clId="{3FC2EFAA-71CE-4307-B7B0-7AEBF1422B8E}" dt="2021-11-28T15:29:50.715" v="283" actId="478"/>
          <ac:grpSpMkLst>
            <pc:docMk/>
            <pc:sldMk cId="0" sldId="263"/>
            <ac:grpSpMk id="1884" creationId="{00000000-0000-0000-0000-000000000000}"/>
          </ac:grpSpMkLst>
        </pc:grpChg>
        <pc:grpChg chg="del mod">
          <ac:chgData name="Lê Phước Vĩnh Linh" userId="a652cc8d-609b-467f-8cd6-b9365a9b4833" providerId="ADAL" clId="{3FC2EFAA-71CE-4307-B7B0-7AEBF1422B8E}" dt="2021-11-30T09:29:56.655" v="1622" actId="478"/>
          <ac:grpSpMkLst>
            <pc:docMk/>
            <pc:sldMk cId="0" sldId="263"/>
            <ac:grpSpMk id="1887" creationId="{00000000-0000-0000-0000-000000000000}"/>
          </ac:grpSpMkLst>
        </pc:grpChg>
        <pc:grpChg chg="del">
          <ac:chgData name="Lê Phước Vĩnh Linh" userId="a652cc8d-609b-467f-8cd6-b9365a9b4833" providerId="ADAL" clId="{3FC2EFAA-71CE-4307-B7B0-7AEBF1422B8E}" dt="2021-11-28T15:29:40.453" v="280" actId="478"/>
          <ac:grpSpMkLst>
            <pc:docMk/>
            <pc:sldMk cId="0" sldId="263"/>
            <ac:grpSpMk id="1891" creationId="{00000000-0000-0000-0000-000000000000}"/>
          </ac:grpSpMkLst>
        </pc:grpChg>
        <pc:grpChg chg="del">
          <ac:chgData name="Lê Phước Vĩnh Linh" userId="a652cc8d-609b-467f-8cd6-b9365a9b4833" providerId="ADAL" clId="{3FC2EFAA-71CE-4307-B7B0-7AEBF1422B8E}" dt="2021-11-28T15:30:05.016" v="289" actId="478"/>
          <ac:grpSpMkLst>
            <pc:docMk/>
            <pc:sldMk cId="0" sldId="263"/>
            <ac:grpSpMk id="1894" creationId="{00000000-0000-0000-0000-000000000000}"/>
          </ac:grpSpMkLst>
        </pc:grpChg>
        <pc:picChg chg="add del">
          <ac:chgData name="Lê Phước Vĩnh Linh" userId="a652cc8d-609b-467f-8cd6-b9365a9b4833" providerId="ADAL" clId="{3FC2EFAA-71CE-4307-B7B0-7AEBF1422B8E}" dt="2021-11-30T09:30:01.936" v="1626" actId="478"/>
          <ac:picMkLst>
            <pc:docMk/>
            <pc:sldMk cId="0" sldId="263"/>
            <ac:picMk id="1026" creationId="{9D7CC2E4-B538-4E89-81E6-26B4C59D32F1}"/>
          </ac:picMkLst>
        </pc:picChg>
        <pc:picChg chg="add mod">
          <ac:chgData name="Lê Phước Vĩnh Linh" userId="a652cc8d-609b-467f-8cd6-b9365a9b4833" providerId="ADAL" clId="{3FC2EFAA-71CE-4307-B7B0-7AEBF1422B8E}" dt="2021-11-30T09:30:04.238" v="1627" actId="1076"/>
          <ac:picMkLst>
            <pc:docMk/>
            <pc:sldMk cId="0" sldId="263"/>
            <ac:picMk id="1028" creationId="{4C4DE906-E612-4682-84EB-AA5762DEE5FC}"/>
          </ac:picMkLst>
        </pc:picChg>
        <pc:picChg chg="add mod">
          <ac:chgData name="Lê Phước Vĩnh Linh" userId="a652cc8d-609b-467f-8cd6-b9365a9b4833" providerId="ADAL" clId="{3FC2EFAA-71CE-4307-B7B0-7AEBF1422B8E}" dt="2021-11-30T09:57:50.671" v="1773" actId="1076"/>
          <ac:picMkLst>
            <pc:docMk/>
            <pc:sldMk cId="0" sldId="263"/>
            <ac:picMk id="3078" creationId="{28054833-2742-4519-BFE0-119192FB539A}"/>
          </ac:picMkLst>
        </pc:picChg>
        <pc:picChg chg="add del mod">
          <ac:chgData name="Lê Phước Vĩnh Linh" userId="a652cc8d-609b-467f-8cd6-b9365a9b4833" providerId="ADAL" clId="{3FC2EFAA-71CE-4307-B7B0-7AEBF1422B8E}" dt="2021-11-27T02:05:35.024" v="133" actId="478"/>
          <ac:picMkLst>
            <pc:docMk/>
            <pc:sldMk cId="0" sldId="263"/>
            <ac:picMk id="3080" creationId="{EB540E3A-DABA-4DCB-8893-C8EC2B3F1F4E}"/>
          </ac:picMkLst>
        </pc:picChg>
        <pc:picChg chg="add del mod">
          <ac:chgData name="Lê Phước Vĩnh Linh" userId="a652cc8d-609b-467f-8cd6-b9365a9b4833" providerId="ADAL" clId="{3FC2EFAA-71CE-4307-B7B0-7AEBF1422B8E}" dt="2021-11-30T03:00:18.846" v="1210" actId="478"/>
          <ac:picMkLst>
            <pc:docMk/>
            <pc:sldMk cId="0" sldId="263"/>
            <ac:picMk id="84994" creationId="{4C84A5DB-EC7D-4B70-8B37-1A7F38C2276B}"/>
          </ac:picMkLst>
        </pc:picChg>
        <pc:picChg chg="add del mod">
          <ac:chgData name="Lê Phước Vĩnh Linh" userId="a652cc8d-609b-467f-8cd6-b9365a9b4833" providerId="ADAL" clId="{3FC2EFAA-71CE-4307-B7B0-7AEBF1422B8E}" dt="2021-11-30T02:59:20.138" v="1199" actId="478"/>
          <ac:picMkLst>
            <pc:docMk/>
            <pc:sldMk cId="0" sldId="263"/>
            <ac:picMk id="84996" creationId="{5180A2E0-1AAF-4150-8BD9-A8743136F441}"/>
          </ac:picMkLst>
        </pc:picChg>
        <pc:picChg chg="add mod">
          <ac:chgData name="Lê Phước Vĩnh Linh" userId="a652cc8d-609b-467f-8cd6-b9365a9b4833" providerId="ADAL" clId="{3FC2EFAA-71CE-4307-B7B0-7AEBF1422B8E}" dt="2021-11-30T09:28:59.296" v="1621" actId="1076"/>
          <ac:picMkLst>
            <pc:docMk/>
            <pc:sldMk cId="0" sldId="263"/>
            <ac:picMk id="84998" creationId="{74354CAE-17BE-421B-AD81-FA25C4C7FB95}"/>
          </ac:picMkLst>
        </pc:picChg>
        <pc:picChg chg="add del mod">
          <ac:chgData name="Lê Phước Vĩnh Linh" userId="a652cc8d-609b-467f-8cd6-b9365a9b4833" providerId="ADAL" clId="{3FC2EFAA-71CE-4307-B7B0-7AEBF1422B8E}" dt="2021-11-30T03:00:16.292" v="1209" actId="478"/>
          <ac:picMkLst>
            <pc:docMk/>
            <pc:sldMk cId="0" sldId="263"/>
            <ac:picMk id="85000" creationId="{C247298C-7322-4CF2-AE5A-FC26E8774B69}"/>
          </ac:picMkLst>
        </pc:picChg>
        <pc:cxnChg chg="del mod">
          <ac:chgData name="Lê Phước Vĩnh Linh" userId="a652cc8d-609b-467f-8cd6-b9365a9b4833" providerId="ADAL" clId="{3FC2EFAA-71CE-4307-B7B0-7AEBF1422B8E}" dt="2021-11-27T02:06:06.610" v="140" actId="478"/>
          <ac:cxnSpMkLst>
            <pc:docMk/>
            <pc:sldMk cId="0" sldId="263"/>
            <ac:cxnSpMk id="1890" creationId="{00000000-0000-0000-0000-000000000000}"/>
          </ac:cxnSpMkLst>
        </pc:cxnChg>
      </pc:sldChg>
      <pc:sldChg chg="modSp mod ord">
        <pc:chgData name="Lê Phước Vĩnh Linh" userId="a652cc8d-609b-467f-8cd6-b9365a9b4833" providerId="ADAL" clId="{3FC2EFAA-71CE-4307-B7B0-7AEBF1422B8E}" dt="2021-11-29T07:43:22.592" v="949" actId="20577"/>
        <pc:sldMkLst>
          <pc:docMk/>
          <pc:sldMk cId="0" sldId="273"/>
        </pc:sldMkLst>
        <pc:spChg chg="mod">
          <ac:chgData name="Lê Phước Vĩnh Linh" userId="a652cc8d-609b-467f-8cd6-b9365a9b4833" providerId="ADAL" clId="{3FC2EFAA-71CE-4307-B7B0-7AEBF1422B8E}" dt="2021-11-29T07:43:20.541" v="947" actId="2711"/>
          <ac:spMkLst>
            <pc:docMk/>
            <pc:sldMk cId="0" sldId="273"/>
            <ac:spMk id="2096" creationId="{00000000-0000-0000-0000-000000000000}"/>
          </ac:spMkLst>
        </pc:spChg>
        <pc:spChg chg="mod">
          <ac:chgData name="Lê Phước Vĩnh Linh" userId="a652cc8d-609b-467f-8cd6-b9365a9b4833" providerId="ADAL" clId="{3FC2EFAA-71CE-4307-B7B0-7AEBF1422B8E}" dt="2021-11-29T07:43:22.592" v="949" actId="20577"/>
          <ac:spMkLst>
            <pc:docMk/>
            <pc:sldMk cId="0" sldId="273"/>
            <ac:spMk id="2097" creationId="{00000000-0000-0000-0000-000000000000}"/>
          </ac:spMkLst>
        </pc:spChg>
      </pc:sldChg>
      <pc:sldChg chg="addSp delSp modSp mod ord delAnim modAnim">
        <pc:chgData name="Lê Phước Vĩnh Linh" userId="a652cc8d-609b-467f-8cd6-b9365a9b4833" providerId="ADAL" clId="{3FC2EFAA-71CE-4307-B7B0-7AEBF1422B8E}" dt="2021-11-30T09:57:03.521" v="1764" actId="1076"/>
        <pc:sldMkLst>
          <pc:docMk/>
          <pc:sldMk cId="0" sldId="285"/>
        </pc:sldMkLst>
        <pc:spChg chg="mod">
          <ac:chgData name="Lê Phước Vĩnh Linh" userId="a652cc8d-609b-467f-8cd6-b9365a9b4833" providerId="ADAL" clId="{3FC2EFAA-71CE-4307-B7B0-7AEBF1422B8E}" dt="2021-11-30T09:57:03.521" v="1764" actId="1076"/>
          <ac:spMkLst>
            <pc:docMk/>
            <pc:sldMk cId="0" sldId="285"/>
            <ac:spMk id="2419" creationId="{00000000-0000-0000-0000-000000000000}"/>
          </ac:spMkLst>
        </pc:spChg>
        <pc:picChg chg="add del mod">
          <ac:chgData name="Lê Phước Vĩnh Linh" userId="a652cc8d-609b-467f-8cd6-b9365a9b4833" providerId="ADAL" clId="{3FC2EFAA-71CE-4307-B7B0-7AEBF1422B8E}" dt="2021-11-30T03:12:52.254" v="1500" actId="478"/>
          <ac:picMkLst>
            <pc:docMk/>
            <pc:sldMk cId="0" sldId="285"/>
            <ac:picMk id="3" creationId="{A48BEB97-CEAE-4306-B859-D9296F1EB6CF}"/>
          </ac:picMkLst>
        </pc:picChg>
        <pc:picChg chg="add del mod">
          <ac:chgData name="Lê Phước Vĩnh Linh" userId="a652cc8d-609b-467f-8cd6-b9365a9b4833" providerId="ADAL" clId="{3FC2EFAA-71CE-4307-B7B0-7AEBF1422B8E}" dt="2021-11-30T03:04:23.531" v="1359" actId="478"/>
          <ac:picMkLst>
            <pc:docMk/>
            <pc:sldMk cId="0" sldId="285"/>
            <ac:picMk id="4" creationId="{FBDD6930-FC7E-4ABD-BC19-33F93C9ADAB4}"/>
          </ac:picMkLst>
        </pc:picChg>
        <pc:picChg chg="add mod">
          <ac:chgData name="Lê Phước Vĩnh Linh" userId="a652cc8d-609b-467f-8cd6-b9365a9b4833" providerId="ADAL" clId="{3FC2EFAA-71CE-4307-B7B0-7AEBF1422B8E}" dt="2021-11-30T09:53:26.610" v="1749" actId="1076"/>
          <ac:picMkLst>
            <pc:docMk/>
            <pc:sldMk cId="0" sldId="285"/>
            <ac:picMk id="86018" creationId="{3385A1FD-BD0C-4200-9D14-716CDFD361EB}"/>
          </ac:picMkLst>
        </pc:picChg>
        <pc:picChg chg="add del mod">
          <ac:chgData name="Lê Phước Vĩnh Linh" userId="a652cc8d-609b-467f-8cd6-b9365a9b4833" providerId="ADAL" clId="{3FC2EFAA-71CE-4307-B7B0-7AEBF1422B8E}" dt="2021-11-30T03:06:46.986" v="1475" actId="478"/>
          <ac:picMkLst>
            <pc:docMk/>
            <pc:sldMk cId="0" sldId="285"/>
            <ac:picMk id="86020" creationId="{D537068C-DB9C-400D-B072-05494268F788}"/>
          </ac:picMkLst>
        </pc:picChg>
        <pc:picChg chg="add mod">
          <ac:chgData name="Lê Phước Vĩnh Linh" userId="a652cc8d-609b-467f-8cd6-b9365a9b4833" providerId="ADAL" clId="{3FC2EFAA-71CE-4307-B7B0-7AEBF1422B8E}" dt="2021-11-30T09:53:24.220" v="1748" actId="1076"/>
          <ac:picMkLst>
            <pc:docMk/>
            <pc:sldMk cId="0" sldId="285"/>
            <ac:picMk id="86022" creationId="{828E7071-DF85-401B-91D0-75DFDCF484E4}"/>
          </ac:picMkLst>
        </pc:picChg>
        <pc:picChg chg="add del mod">
          <ac:chgData name="Lê Phước Vĩnh Linh" userId="a652cc8d-609b-467f-8cd6-b9365a9b4833" providerId="ADAL" clId="{3FC2EFAA-71CE-4307-B7B0-7AEBF1422B8E}" dt="2021-11-30T03:12:34.222" v="1494" actId="478"/>
          <ac:picMkLst>
            <pc:docMk/>
            <pc:sldMk cId="0" sldId="285"/>
            <ac:picMk id="86024" creationId="{40F852DD-A5E7-4767-A64F-C13F17F16BAE}"/>
          </ac:picMkLst>
        </pc:picChg>
      </pc:sldChg>
      <pc:sldChg chg="del">
        <pc:chgData name="Lê Phước Vĩnh Linh" userId="a652cc8d-609b-467f-8cd6-b9365a9b4833" providerId="ADAL" clId="{3FC2EFAA-71CE-4307-B7B0-7AEBF1422B8E}" dt="2021-11-29T07:37:09.259" v="930" actId="47"/>
        <pc:sldMkLst>
          <pc:docMk/>
          <pc:sldMk cId="0" sldId="306"/>
        </pc:sldMkLst>
      </pc:sldChg>
      <pc:sldChg chg="del">
        <pc:chgData name="Lê Phước Vĩnh Linh" userId="a652cc8d-609b-467f-8cd6-b9365a9b4833" providerId="ADAL" clId="{3FC2EFAA-71CE-4307-B7B0-7AEBF1422B8E}" dt="2021-11-29T07:37:08.529" v="929" actId="47"/>
        <pc:sldMkLst>
          <pc:docMk/>
          <pc:sldMk cId="0" sldId="307"/>
        </pc:sldMkLst>
      </pc:sldChg>
      <pc:sldChg chg="del">
        <pc:chgData name="Lê Phước Vĩnh Linh" userId="a652cc8d-609b-467f-8cd6-b9365a9b4833" providerId="ADAL" clId="{3FC2EFAA-71CE-4307-B7B0-7AEBF1422B8E}" dt="2021-11-29T07:37:07.896" v="928" actId="47"/>
        <pc:sldMkLst>
          <pc:docMk/>
          <pc:sldMk cId="0" sldId="308"/>
        </pc:sldMkLst>
      </pc:sldChg>
      <pc:sldChg chg="del">
        <pc:chgData name="Lê Phước Vĩnh Linh" userId="a652cc8d-609b-467f-8cd6-b9365a9b4833" providerId="ADAL" clId="{3FC2EFAA-71CE-4307-B7B0-7AEBF1422B8E}" dt="2021-11-29T07:37:07.280" v="927" actId="47"/>
        <pc:sldMkLst>
          <pc:docMk/>
          <pc:sldMk cId="0" sldId="309"/>
        </pc:sldMkLst>
      </pc:sldChg>
      <pc:sldChg chg="del">
        <pc:chgData name="Lê Phước Vĩnh Linh" userId="a652cc8d-609b-467f-8cd6-b9365a9b4833" providerId="ADAL" clId="{3FC2EFAA-71CE-4307-B7B0-7AEBF1422B8E}" dt="2021-11-29T07:37:06.836" v="926" actId="47"/>
        <pc:sldMkLst>
          <pc:docMk/>
          <pc:sldMk cId="0" sldId="310"/>
        </pc:sldMkLst>
      </pc:sldChg>
      <pc:sldChg chg="del">
        <pc:chgData name="Lê Phước Vĩnh Linh" userId="a652cc8d-609b-467f-8cd6-b9365a9b4833" providerId="ADAL" clId="{3FC2EFAA-71CE-4307-B7B0-7AEBF1422B8E}" dt="2021-11-29T07:37:06.111" v="925" actId="47"/>
        <pc:sldMkLst>
          <pc:docMk/>
          <pc:sldMk cId="0" sldId="311"/>
        </pc:sldMkLst>
      </pc:sldChg>
      <pc:sldChg chg="del">
        <pc:chgData name="Lê Phước Vĩnh Linh" userId="a652cc8d-609b-467f-8cd6-b9365a9b4833" providerId="ADAL" clId="{3FC2EFAA-71CE-4307-B7B0-7AEBF1422B8E}" dt="2021-11-29T07:37:05.591" v="924" actId="47"/>
        <pc:sldMkLst>
          <pc:docMk/>
          <pc:sldMk cId="0" sldId="312"/>
        </pc:sldMkLst>
      </pc:sldChg>
      <pc:sldChg chg="del">
        <pc:chgData name="Lê Phước Vĩnh Linh" userId="a652cc8d-609b-467f-8cd6-b9365a9b4833" providerId="ADAL" clId="{3FC2EFAA-71CE-4307-B7B0-7AEBF1422B8E}" dt="2021-11-29T07:37:05.098" v="923" actId="47"/>
        <pc:sldMkLst>
          <pc:docMk/>
          <pc:sldMk cId="0" sldId="313"/>
        </pc:sldMkLst>
      </pc:sldChg>
      <pc:sldChg chg="del">
        <pc:chgData name="Lê Phước Vĩnh Linh" userId="a652cc8d-609b-467f-8cd6-b9365a9b4833" providerId="ADAL" clId="{3FC2EFAA-71CE-4307-B7B0-7AEBF1422B8E}" dt="2021-11-29T07:02:13.923" v="564" actId="47"/>
        <pc:sldMkLst>
          <pc:docMk/>
          <pc:sldMk cId="0" sldId="314"/>
        </pc:sldMkLst>
      </pc:sldChg>
      <pc:sldChg chg="del">
        <pc:chgData name="Lê Phước Vĩnh Linh" userId="a652cc8d-609b-467f-8cd6-b9365a9b4833" providerId="ADAL" clId="{3FC2EFAA-71CE-4307-B7B0-7AEBF1422B8E}" dt="2021-11-27T02:37:17.271" v="273" actId="47"/>
        <pc:sldMkLst>
          <pc:docMk/>
          <pc:sldMk cId="0" sldId="318"/>
        </pc:sldMkLst>
      </pc:sldChg>
      <pc:sldChg chg="addSp delSp modSp mod delAnim modAnim">
        <pc:chgData name="Lê Phước Vĩnh Linh" userId="a652cc8d-609b-467f-8cd6-b9365a9b4833" providerId="ADAL" clId="{3FC2EFAA-71CE-4307-B7B0-7AEBF1422B8E}" dt="2021-11-30T12:18:09.726" v="1792"/>
        <pc:sldMkLst>
          <pc:docMk/>
          <pc:sldMk cId="0" sldId="320"/>
        </pc:sldMkLst>
        <pc:spChg chg="add del mod">
          <ac:chgData name="Lê Phước Vĩnh Linh" userId="a652cc8d-609b-467f-8cd6-b9365a9b4833" providerId="ADAL" clId="{3FC2EFAA-71CE-4307-B7B0-7AEBF1422B8E}" dt="2021-11-29T07:35:48.242" v="917"/>
          <ac:spMkLst>
            <pc:docMk/>
            <pc:sldMk cId="0" sldId="320"/>
            <ac:spMk id="15" creationId="{8F95F7A6-2472-458D-8040-68267D635A1D}"/>
          </ac:spMkLst>
        </pc:spChg>
        <pc:spChg chg="add del mod">
          <ac:chgData name="Lê Phước Vĩnh Linh" userId="a652cc8d-609b-467f-8cd6-b9365a9b4833" providerId="ADAL" clId="{3FC2EFAA-71CE-4307-B7B0-7AEBF1422B8E}" dt="2021-11-29T07:35:47.730" v="916"/>
          <ac:spMkLst>
            <pc:docMk/>
            <pc:sldMk cId="0" sldId="320"/>
            <ac:spMk id="16" creationId="{9E467BC2-DF61-49B1-BA69-A2D266B4FE84}"/>
          </ac:spMkLst>
        </pc:spChg>
        <pc:spChg chg="mod">
          <ac:chgData name="Lê Phước Vĩnh Linh" userId="a652cc8d-609b-467f-8cd6-b9365a9b4833" providerId="ADAL" clId="{3FC2EFAA-71CE-4307-B7B0-7AEBF1422B8E}" dt="2021-11-30T09:05:05.112" v="1610" actId="20577"/>
          <ac:spMkLst>
            <pc:docMk/>
            <pc:sldMk cId="0" sldId="320"/>
            <ac:spMk id="88" creationId="{00000000-0000-0000-0000-000000000000}"/>
          </ac:spMkLst>
        </pc:spChg>
        <pc:spChg chg="del mod">
          <ac:chgData name="Lê Phước Vĩnh Linh" userId="a652cc8d-609b-467f-8cd6-b9365a9b4833" providerId="ADAL" clId="{3FC2EFAA-71CE-4307-B7B0-7AEBF1422B8E}" dt="2021-11-27T01:51:03.474" v="5" actId="478"/>
          <ac:spMkLst>
            <pc:docMk/>
            <pc:sldMk cId="0" sldId="320"/>
            <ac:spMk id="90" creationId="{00000000-0000-0000-0000-000000000000}"/>
          </ac:spMkLst>
        </pc:spChg>
        <pc:graphicFrameChg chg="add del mod">
          <ac:chgData name="Lê Phước Vĩnh Linh" userId="a652cc8d-609b-467f-8cd6-b9365a9b4833" providerId="ADAL" clId="{3FC2EFAA-71CE-4307-B7B0-7AEBF1422B8E}" dt="2021-11-30T09:05:11.592" v="1615" actId="478"/>
          <ac:graphicFrameMkLst>
            <pc:docMk/>
            <pc:sldMk cId="0" sldId="320"/>
            <ac:graphicFrameMk id="2" creationId="{90627EBC-A33F-4F78-A25D-6C37571DB584}"/>
          </ac:graphicFrameMkLst>
        </pc:graphicFrameChg>
        <pc:graphicFrameChg chg="add mod">
          <ac:chgData name="Lê Phước Vĩnh Linh" userId="a652cc8d-609b-467f-8cd6-b9365a9b4833" providerId="ADAL" clId="{3FC2EFAA-71CE-4307-B7B0-7AEBF1422B8E}" dt="2021-11-30T09:05:18.313" v="1617" actId="1076"/>
          <ac:graphicFrameMkLst>
            <pc:docMk/>
            <pc:sldMk cId="0" sldId="320"/>
            <ac:graphicFrameMk id="3" creationId="{BF9DEF49-7DD9-4E6C-B37F-9CD6D168E450}"/>
          </ac:graphicFrameMkLst>
        </pc:graphicFrameChg>
        <pc:picChg chg="mod">
          <ac:chgData name="Lê Phước Vĩnh Linh" userId="a652cc8d-609b-467f-8cd6-b9365a9b4833" providerId="ADAL" clId="{3FC2EFAA-71CE-4307-B7B0-7AEBF1422B8E}" dt="2021-11-30T12:02:06.904" v="1774" actId="14100"/>
          <ac:picMkLst>
            <pc:docMk/>
            <pc:sldMk cId="0" sldId="320"/>
            <ac:picMk id="70" creationId="{4F5519F7-A599-4E79-9C53-B60C93527C1B}"/>
          </ac:picMkLst>
        </pc:picChg>
      </pc:sldChg>
      <pc:sldChg chg="addSp delSp modSp mod delAnim modAnim">
        <pc:chgData name="Lê Phước Vĩnh Linh" userId="a652cc8d-609b-467f-8cd6-b9365a9b4833" providerId="ADAL" clId="{3FC2EFAA-71CE-4307-B7B0-7AEBF1422B8E}" dt="2021-11-30T18:12:06.791" v="3061"/>
        <pc:sldMkLst>
          <pc:docMk/>
          <pc:sldMk cId="0" sldId="321"/>
        </pc:sldMkLst>
        <pc:spChg chg="add del mod">
          <ac:chgData name="Lê Phước Vĩnh Linh" userId="a652cc8d-609b-467f-8cd6-b9365a9b4833" providerId="ADAL" clId="{3FC2EFAA-71CE-4307-B7B0-7AEBF1422B8E}" dt="2021-11-29T07:36:02.060" v="922" actId="478"/>
          <ac:spMkLst>
            <pc:docMk/>
            <pc:sldMk cId="0" sldId="321"/>
            <ac:spMk id="6" creationId="{BD78F8E7-1268-47A2-B796-E048C43C61A1}"/>
          </ac:spMkLst>
        </pc:spChg>
        <pc:spChg chg="add del mod">
          <ac:chgData name="Lê Phước Vĩnh Linh" userId="a652cc8d-609b-467f-8cd6-b9365a9b4833" providerId="ADAL" clId="{3FC2EFAA-71CE-4307-B7B0-7AEBF1422B8E}" dt="2021-11-29T07:35:57.494" v="920" actId="478"/>
          <ac:spMkLst>
            <pc:docMk/>
            <pc:sldMk cId="0" sldId="321"/>
            <ac:spMk id="7" creationId="{6E2070FD-8BE7-417E-91FA-16664DBA77D0}"/>
          </ac:spMkLst>
        </pc:spChg>
        <pc:spChg chg="mod">
          <ac:chgData name="Lê Phước Vĩnh Linh" userId="a652cc8d-609b-467f-8cd6-b9365a9b4833" providerId="ADAL" clId="{3FC2EFAA-71CE-4307-B7B0-7AEBF1422B8E}" dt="2021-11-30T18:12:06.480" v="3059"/>
          <ac:spMkLst>
            <pc:docMk/>
            <pc:sldMk cId="0" sldId="321"/>
            <ac:spMk id="8" creationId="{0A528A35-2C0F-4F20-8120-10F59A13AEA7}"/>
          </ac:spMkLst>
        </pc:spChg>
        <pc:spChg chg="mod">
          <ac:chgData name="Lê Phước Vĩnh Linh" userId="a652cc8d-609b-467f-8cd6-b9365a9b4833" providerId="ADAL" clId="{3FC2EFAA-71CE-4307-B7B0-7AEBF1422B8E}" dt="2021-11-30T18:12:06.480" v="3059"/>
          <ac:spMkLst>
            <pc:docMk/>
            <pc:sldMk cId="0" sldId="321"/>
            <ac:spMk id="9" creationId="{E25E1E7C-F411-4F2A-804E-58925E127F91}"/>
          </ac:spMkLst>
        </pc:spChg>
        <pc:spChg chg="mod">
          <ac:chgData name="Lê Phước Vĩnh Linh" userId="a652cc8d-609b-467f-8cd6-b9365a9b4833" providerId="ADAL" clId="{3FC2EFAA-71CE-4307-B7B0-7AEBF1422B8E}" dt="2021-11-30T18:12:06.480" v="3059"/>
          <ac:spMkLst>
            <pc:docMk/>
            <pc:sldMk cId="0" sldId="321"/>
            <ac:spMk id="10" creationId="{CA74CC9B-DAF7-419D-80C3-13E23C2D7C54}"/>
          </ac:spMkLst>
        </pc:spChg>
        <pc:spChg chg="mod">
          <ac:chgData name="Lê Phước Vĩnh Linh" userId="a652cc8d-609b-467f-8cd6-b9365a9b4833" providerId="ADAL" clId="{3FC2EFAA-71CE-4307-B7B0-7AEBF1422B8E}" dt="2021-11-30T18:12:06.480" v="3059"/>
          <ac:spMkLst>
            <pc:docMk/>
            <pc:sldMk cId="0" sldId="321"/>
            <ac:spMk id="11" creationId="{9ECF6E7D-D56D-4F54-820B-DE36B82BF743}"/>
          </ac:spMkLst>
        </pc:spChg>
        <pc:spChg chg="mod">
          <ac:chgData name="Lê Phước Vĩnh Linh" userId="a652cc8d-609b-467f-8cd6-b9365a9b4833" providerId="ADAL" clId="{3FC2EFAA-71CE-4307-B7B0-7AEBF1422B8E}" dt="2021-11-30T18:12:06.486" v="3060"/>
          <ac:spMkLst>
            <pc:docMk/>
            <pc:sldMk cId="0" sldId="321"/>
            <ac:spMk id="13" creationId="{9EB04377-C230-49BA-A1E1-D6434E494B64}"/>
          </ac:spMkLst>
        </pc:spChg>
        <pc:spChg chg="mod">
          <ac:chgData name="Lê Phước Vĩnh Linh" userId="a652cc8d-609b-467f-8cd6-b9365a9b4833" providerId="ADAL" clId="{3FC2EFAA-71CE-4307-B7B0-7AEBF1422B8E}" dt="2021-11-30T18:12:06.486" v="3060"/>
          <ac:spMkLst>
            <pc:docMk/>
            <pc:sldMk cId="0" sldId="321"/>
            <ac:spMk id="14" creationId="{3631BF98-521D-4159-A882-3ED0432336DE}"/>
          </ac:spMkLst>
        </pc:spChg>
        <pc:spChg chg="mod">
          <ac:chgData name="Lê Phước Vĩnh Linh" userId="a652cc8d-609b-467f-8cd6-b9365a9b4833" providerId="ADAL" clId="{3FC2EFAA-71CE-4307-B7B0-7AEBF1422B8E}" dt="2021-11-30T18:12:06.486" v="3060"/>
          <ac:spMkLst>
            <pc:docMk/>
            <pc:sldMk cId="0" sldId="321"/>
            <ac:spMk id="15" creationId="{58E36866-3108-4408-BE40-B9C68A02F283}"/>
          </ac:spMkLst>
        </pc:spChg>
        <pc:spChg chg="mod">
          <ac:chgData name="Lê Phước Vĩnh Linh" userId="a652cc8d-609b-467f-8cd6-b9365a9b4833" providerId="ADAL" clId="{3FC2EFAA-71CE-4307-B7B0-7AEBF1422B8E}" dt="2021-11-30T18:12:06.486" v="3060"/>
          <ac:spMkLst>
            <pc:docMk/>
            <pc:sldMk cId="0" sldId="321"/>
            <ac:spMk id="16" creationId="{D960AB58-61D6-4E8A-844C-706136C1CFBC}"/>
          </ac:spMkLst>
        </pc:spChg>
        <pc:spChg chg="mod">
          <ac:chgData name="Lê Phước Vĩnh Linh" userId="a652cc8d-609b-467f-8cd6-b9365a9b4833" providerId="ADAL" clId="{3FC2EFAA-71CE-4307-B7B0-7AEBF1422B8E}" dt="2021-11-30T09:38:27.641" v="1641" actId="1076"/>
          <ac:spMkLst>
            <pc:docMk/>
            <pc:sldMk cId="0" sldId="321"/>
            <ac:spMk id="105" creationId="{00000000-0000-0000-0000-000000000000}"/>
          </ac:spMkLst>
        </pc:spChg>
        <pc:spChg chg="mod">
          <ac:chgData name="Lê Phước Vĩnh Linh" userId="a652cc8d-609b-467f-8cd6-b9365a9b4833" providerId="ADAL" clId="{3FC2EFAA-71CE-4307-B7B0-7AEBF1422B8E}" dt="2021-11-30T09:39:18.458" v="1653" actId="2710"/>
          <ac:spMkLst>
            <pc:docMk/>
            <pc:sldMk cId="0" sldId="321"/>
            <ac:spMk id="106" creationId="{00000000-0000-0000-0000-000000000000}"/>
          </ac:spMkLst>
        </pc:spChg>
        <pc:grpChg chg="add mod">
          <ac:chgData name="Lê Phước Vĩnh Linh" userId="a652cc8d-609b-467f-8cd6-b9365a9b4833" providerId="ADAL" clId="{3FC2EFAA-71CE-4307-B7B0-7AEBF1422B8E}" dt="2021-11-30T18:12:06.480" v="3059"/>
          <ac:grpSpMkLst>
            <pc:docMk/>
            <pc:sldMk cId="0" sldId="321"/>
            <ac:grpSpMk id="7" creationId="{86E1A137-8A32-4D00-AAAB-94F1ACB8FFB0}"/>
          </ac:grpSpMkLst>
        </pc:grpChg>
        <pc:grpChg chg="add del mod">
          <ac:chgData name="Lê Phước Vĩnh Linh" userId="a652cc8d-609b-467f-8cd6-b9365a9b4833" providerId="ADAL" clId="{3FC2EFAA-71CE-4307-B7B0-7AEBF1422B8E}" dt="2021-11-30T18:12:06.791" v="3061"/>
          <ac:grpSpMkLst>
            <pc:docMk/>
            <pc:sldMk cId="0" sldId="321"/>
            <ac:grpSpMk id="12" creationId="{ED7E2714-4EC0-4837-9AC3-993869EA4026}"/>
          </ac:grpSpMkLst>
        </pc:grpChg>
        <pc:picChg chg="add del mod">
          <ac:chgData name="Lê Phước Vĩnh Linh" userId="a652cc8d-609b-467f-8cd6-b9365a9b4833" providerId="ADAL" clId="{3FC2EFAA-71CE-4307-B7B0-7AEBF1422B8E}" dt="2021-11-30T09:38:54.132" v="1642" actId="478"/>
          <ac:picMkLst>
            <pc:docMk/>
            <pc:sldMk cId="0" sldId="321"/>
            <ac:picMk id="2" creationId="{B8CDA40B-4DCB-4165-996A-35C9162A881D}"/>
          </ac:picMkLst>
        </pc:picChg>
        <pc:picChg chg="del">
          <ac:chgData name="Lê Phước Vĩnh Linh" userId="a652cc8d-609b-467f-8cd6-b9365a9b4833" providerId="ADAL" clId="{3FC2EFAA-71CE-4307-B7B0-7AEBF1422B8E}" dt="2021-11-30T09:37:36.775" v="1629" actId="478"/>
          <ac:picMkLst>
            <pc:docMk/>
            <pc:sldMk cId="0" sldId="321"/>
            <ac:picMk id="3" creationId="{8C10C60C-FA64-4214-9AB2-1C2DCA709C27}"/>
          </ac:picMkLst>
        </pc:picChg>
        <pc:picChg chg="add del mod">
          <ac:chgData name="Lê Phước Vĩnh Linh" userId="a652cc8d-609b-467f-8cd6-b9365a9b4833" providerId="ADAL" clId="{3FC2EFAA-71CE-4307-B7B0-7AEBF1422B8E}" dt="2021-11-30T09:37:40.210" v="1632" actId="478"/>
          <ac:picMkLst>
            <pc:docMk/>
            <pc:sldMk cId="0" sldId="321"/>
            <ac:picMk id="4" creationId="{BB234396-0296-47F6-9847-31C4666C26A4}"/>
          </ac:picMkLst>
        </pc:picChg>
        <pc:picChg chg="add del">
          <ac:chgData name="Lê Phước Vĩnh Linh" userId="a652cc8d-609b-467f-8cd6-b9365a9b4833" providerId="ADAL" clId="{3FC2EFAA-71CE-4307-B7B0-7AEBF1422B8E}" dt="2021-11-30T09:38:56.840" v="1646" actId="478"/>
          <ac:picMkLst>
            <pc:docMk/>
            <pc:sldMk cId="0" sldId="321"/>
            <ac:picMk id="5" creationId="{15A63E9A-D36A-4E63-80E2-D48CF8EC627F}"/>
          </ac:picMkLst>
        </pc:picChg>
        <pc:picChg chg="add mod">
          <ac:chgData name="Lê Phước Vĩnh Linh" userId="a652cc8d-609b-467f-8cd6-b9365a9b4833" providerId="ADAL" clId="{3FC2EFAA-71CE-4307-B7B0-7AEBF1422B8E}" dt="2021-11-30T12:02:13.433" v="1775" actId="1076"/>
          <ac:picMkLst>
            <pc:docMk/>
            <pc:sldMk cId="0" sldId="321"/>
            <ac:picMk id="6" creationId="{9C08EB6D-5FE0-48C5-AA58-F0A3197A0E1C}"/>
          </ac:picMkLst>
        </pc:picChg>
      </pc:sldChg>
      <pc:sldChg chg="addSp delSp modSp">
        <pc:chgData name="Lê Phước Vĩnh Linh" userId="a652cc8d-609b-467f-8cd6-b9365a9b4833" providerId="ADAL" clId="{3FC2EFAA-71CE-4307-B7B0-7AEBF1422B8E}" dt="2021-11-30T18:12:05.356" v="3058"/>
        <pc:sldMkLst>
          <pc:docMk/>
          <pc:sldMk cId="0" sldId="322"/>
        </pc:sldMkLst>
        <pc:spChg chg="mod">
          <ac:chgData name="Lê Phước Vĩnh Linh" userId="a652cc8d-609b-467f-8cd6-b9365a9b4833" providerId="ADAL" clId="{3FC2EFAA-71CE-4307-B7B0-7AEBF1422B8E}" dt="2021-11-30T18:12:04.998" v="3056"/>
          <ac:spMkLst>
            <pc:docMk/>
            <pc:sldMk cId="0" sldId="322"/>
            <ac:spMk id="8" creationId="{1BC86CA3-6BF9-4182-8BB9-BD6B8E2F47DC}"/>
          </ac:spMkLst>
        </pc:spChg>
        <pc:spChg chg="mod">
          <ac:chgData name="Lê Phước Vĩnh Linh" userId="a652cc8d-609b-467f-8cd6-b9365a9b4833" providerId="ADAL" clId="{3FC2EFAA-71CE-4307-B7B0-7AEBF1422B8E}" dt="2021-11-30T18:12:04.998" v="3056"/>
          <ac:spMkLst>
            <pc:docMk/>
            <pc:sldMk cId="0" sldId="322"/>
            <ac:spMk id="9" creationId="{EACDC4D8-1756-49E5-88AD-BA6C06D034B2}"/>
          </ac:spMkLst>
        </pc:spChg>
        <pc:spChg chg="mod">
          <ac:chgData name="Lê Phước Vĩnh Linh" userId="a652cc8d-609b-467f-8cd6-b9365a9b4833" providerId="ADAL" clId="{3FC2EFAA-71CE-4307-B7B0-7AEBF1422B8E}" dt="2021-11-30T18:12:04.998" v="3056"/>
          <ac:spMkLst>
            <pc:docMk/>
            <pc:sldMk cId="0" sldId="322"/>
            <ac:spMk id="10" creationId="{492E6B96-3098-416A-9448-8AF6594AFF0E}"/>
          </ac:spMkLst>
        </pc:spChg>
        <pc:spChg chg="mod">
          <ac:chgData name="Lê Phước Vĩnh Linh" userId="a652cc8d-609b-467f-8cd6-b9365a9b4833" providerId="ADAL" clId="{3FC2EFAA-71CE-4307-B7B0-7AEBF1422B8E}" dt="2021-11-30T18:12:04.998" v="3056"/>
          <ac:spMkLst>
            <pc:docMk/>
            <pc:sldMk cId="0" sldId="322"/>
            <ac:spMk id="11" creationId="{B9AEB966-7E75-4AF8-825E-72A8DA023FDA}"/>
          </ac:spMkLst>
        </pc:spChg>
        <pc:spChg chg="mod">
          <ac:chgData name="Lê Phước Vĩnh Linh" userId="a652cc8d-609b-467f-8cd6-b9365a9b4833" providerId="ADAL" clId="{3FC2EFAA-71CE-4307-B7B0-7AEBF1422B8E}" dt="2021-11-30T18:12:05.003" v="3057"/>
          <ac:spMkLst>
            <pc:docMk/>
            <pc:sldMk cId="0" sldId="322"/>
            <ac:spMk id="13" creationId="{5F14A426-A891-4E86-8763-CA3C7D786669}"/>
          </ac:spMkLst>
        </pc:spChg>
        <pc:spChg chg="mod">
          <ac:chgData name="Lê Phước Vĩnh Linh" userId="a652cc8d-609b-467f-8cd6-b9365a9b4833" providerId="ADAL" clId="{3FC2EFAA-71CE-4307-B7B0-7AEBF1422B8E}" dt="2021-11-30T18:12:05.003" v="3057"/>
          <ac:spMkLst>
            <pc:docMk/>
            <pc:sldMk cId="0" sldId="322"/>
            <ac:spMk id="14" creationId="{86FFC78B-DA0B-4349-A559-E11ADACD9A6F}"/>
          </ac:spMkLst>
        </pc:spChg>
        <pc:spChg chg="mod">
          <ac:chgData name="Lê Phước Vĩnh Linh" userId="a652cc8d-609b-467f-8cd6-b9365a9b4833" providerId="ADAL" clId="{3FC2EFAA-71CE-4307-B7B0-7AEBF1422B8E}" dt="2021-11-30T18:12:05.003" v="3057"/>
          <ac:spMkLst>
            <pc:docMk/>
            <pc:sldMk cId="0" sldId="322"/>
            <ac:spMk id="15" creationId="{F3A16AAC-C3A4-4CFD-B119-6356FEDBFD28}"/>
          </ac:spMkLst>
        </pc:spChg>
        <pc:spChg chg="mod">
          <ac:chgData name="Lê Phước Vĩnh Linh" userId="a652cc8d-609b-467f-8cd6-b9365a9b4833" providerId="ADAL" clId="{3FC2EFAA-71CE-4307-B7B0-7AEBF1422B8E}" dt="2021-11-30T18:12:05.003" v="3057"/>
          <ac:spMkLst>
            <pc:docMk/>
            <pc:sldMk cId="0" sldId="322"/>
            <ac:spMk id="16" creationId="{89082795-69BA-4211-B75B-78AE917D8898}"/>
          </ac:spMkLst>
        </pc:spChg>
        <pc:spChg chg="mod">
          <ac:chgData name="Lê Phước Vĩnh Linh" userId="a652cc8d-609b-467f-8cd6-b9365a9b4833" providerId="ADAL" clId="{3FC2EFAA-71CE-4307-B7B0-7AEBF1422B8E}" dt="2021-11-29T07:43:55.591" v="952" actId="207"/>
          <ac:spMkLst>
            <pc:docMk/>
            <pc:sldMk cId="0" sldId="322"/>
            <ac:spMk id="114" creationId="{00000000-0000-0000-0000-000000000000}"/>
          </ac:spMkLst>
        </pc:spChg>
        <pc:grpChg chg="add mod">
          <ac:chgData name="Lê Phước Vĩnh Linh" userId="a652cc8d-609b-467f-8cd6-b9365a9b4833" providerId="ADAL" clId="{3FC2EFAA-71CE-4307-B7B0-7AEBF1422B8E}" dt="2021-11-30T18:12:04.998" v="3056"/>
          <ac:grpSpMkLst>
            <pc:docMk/>
            <pc:sldMk cId="0" sldId="322"/>
            <ac:grpSpMk id="7" creationId="{4370B202-C88C-4044-BAC4-8B53DCBF5513}"/>
          </ac:grpSpMkLst>
        </pc:grpChg>
        <pc:grpChg chg="add del mod">
          <ac:chgData name="Lê Phước Vĩnh Linh" userId="a652cc8d-609b-467f-8cd6-b9365a9b4833" providerId="ADAL" clId="{3FC2EFAA-71CE-4307-B7B0-7AEBF1422B8E}" dt="2021-11-30T18:12:05.356" v="3058"/>
          <ac:grpSpMkLst>
            <pc:docMk/>
            <pc:sldMk cId="0" sldId="322"/>
            <ac:grpSpMk id="12" creationId="{87A6CDCE-E59A-43B6-85CD-35577E4BD2B2}"/>
          </ac:grpSpMkLst>
        </pc:grpChg>
      </pc:sldChg>
      <pc:sldChg chg="addSp delSp modSp modNotesTx">
        <pc:chgData name="Lê Phước Vĩnh Linh" userId="a652cc8d-609b-467f-8cd6-b9365a9b4833" providerId="ADAL" clId="{3FC2EFAA-71CE-4307-B7B0-7AEBF1422B8E}" dt="2021-11-30T18:12:03.706" v="3055"/>
        <pc:sldMkLst>
          <pc:docMk/>
          <pc:sldMk cId="0" sldId="324"/>
        </pc:sldMkLst>
        <pc:spChg chg="mod">
          <ac:chgData name="Lê Phước Vĩnh Linh" userId="a652cc8d-609b-467f-8cd6-b9365a9b4833" providerId="ADAL" clId="{3FC2EFAA-71CE-4307-B7B0-7AEBF1422B8E}" dt="2021-11-30T18:12:03.281" v="3053"/>
          <ac:spMkLst>
            <pc:docMk/>
            <pc:sldMk cId="0" sldId="324"/>
            <ac:spMk id="9" creationId="{DC0DF0AB-0192-40F2-B2E6-0CBECDD62B05}"/>
          </ac:spMkLst>
        </pc:spChg>
        <pc:spChg chg="mod">
          <ac:chgData name="Lê Phước Vĩnh Linh" userId="a652cc8d-609b-467f-8cd6-b9365a9b4833" providerId="ADAL" clId="{3FC2EFAA-71CE-4307-B7B0-7AEBF1422B8E}" dt="2021-11-30T18:12:03.281" v="3053"/>
          <ac:spMkLst>
            <pc:docMk/>
            <pc:sldMk cId="0" sldId="324"/>
            <ac:spMk id="10" creationId="{D40184BE-94B6-4347-8895-63252B21F831}"/>
          </ac:spMkLst>
        </pc:spChg>
        <pc:spChg chg="mod">
          <ac:chgData name="Lê Phước Vĩnh Linh" userId="a652cc8d-609b-467f-8cd6-b9365a9b4833" providerId="ADAL" clId="{3FC2EFAA-71CE-4307-B7B0-7AEBF1422B8E}" dt="2021-11-30T18:12:03.281" v="3053"/>
          <ac:spMkLst>
            <pc:docMk/>
            <pc:sldMk cId="0" sldId="324"/>
            <ac:spMk id="11" creationId="{AA813C7E-7313-4C71-BC59-E04A45E074C3}"/>
          </ac:spMkLst>
        </pc:spChg>
        <pc:spChg chg="mod">
          <ac:chgData name="Lê Phước Vĩnh Linh" userId="a652cc8d-609b-467f-8cd6-b9365a9b4833" providerId="ADAL" clId="{3FC2EFAA-71CE-4307-B7B0-7AEBF1422B8E}" dt="2021-11-30T18:12:03.281" v="3053"/>
          <ac:spMkLst>
            <pc:docMk/>
            <pc:sldMk cId="0" sldId="324"/>
            <ac:spMk id="12" creationId="{4B0FDCC2-6AC3-4975-A685-C60A5344C55C}"/>
          </ac:spMkLst>
        </pc:spChg>
        <pc:spChg chg="mod">
          <ac:chgData name="Lê Phước Vĩnh Linh" userId="a652cc8d-609b-467f-8cd6-b9365a9b4833" providerId="ADAL" clId="{3FC2EFAA-71CE-4307-B7B0-7AEBF1422B8E}" dt="2021-11-30T18:12:03.285" v="3054"/>
          <ac:spMkLst>
            <pc:docMk/>
            <pc:sldMk cId="0" sldId="324"/>
            <ac:spMk id="14" creationId="{48BC6871-B06A-4889-A908-9FA5A9B549CA}"/>
          </ac:spMkLst>
        </pc:spChg>
        <pc:spChg chg="mod">
          <ac:chgData name="Lê Phước Vĩnh Linh" userId="a652cc8d-609b-467f-8cd6-b9365a9b4833" providerId="ADAL" clId="{3FC2EFAA-71CE-4307-B7B0-7AEBF1422B8E}" dt="2021-11-30T18:12:03.285" v="3054"/>
          <ac:spMkLst>
            <pc:docMk/>
            <pc:sldMk cId="0" sldId="324"/>
            <ac:spMk id="15" creationId="{19A3DF85-FC4C-4108-BC82-E62ACA2703B0}"/>
          </ac:spMkLst>
        </pc:spChg>
        <pc:spChg chg="mod">
          <ac:chgData name="Lê Phước Vĩnh Linh" userId="a652cc8d-609b-467f-8cd6-b9365a9b4833" providerId="ADAL" clId="{3FC2EFAA-71CE-4307-B7B0-7AEBF1422B8E}" dt="2021-11-30T18:12:03.285" v="3054"/>
          <ac:spMkLst>
            <pc:docMk/>
            <pc:sldMk cId="0" sldId="324"/>
            <ac:spMk id="16" creationId="{D0D56701-F8D4-44C6-8103-758F07A9E1A7}"/>
          </ac:spMkLst>
        </pc:spChg>
        <pc:spChg chg="mod">
          <ac:chgData name="Lê Phước Vĩnh Linh" userId="a652cc8d-609b-467f-8cd6-b9365a9b4833" providerId="ADAL" clId="{3FC2EFAA-71CE-4307-B7B0-7AEBF1422B8E}" dt="2021-11-30T18:12:03.285" v="3054"/>
          <ac:spMkLst>
            <pc:docMk/>
            <pc:sldMk cId="0" sldId="324"/>
            <ac:spMk id="17" creationId="{5D01419B-1F41-4E56-8F8B-B2EDB53183D1}"/>
          </ac:spMkLst>
        </pc:spChg>
        <pc:spChg chg="mod">
          <ac:chgData name="Lê Phước Vĩnh Linh" userId="a652cc8d-609b-467f-8cd6-b9365a9b4833" providerId="ADAL" clId="{3FC2EFAA-71CE-4307-B7B0-7AEBF1422B8E}" dt="2021-11-30T12:23:19.148" v="1828" actId="20577"/>
          <ac:spMkLst>
            <pc:docMk/>
            <pc:sldMk cId="0" sldId="324"/>
            <ac:spMk id="123" creationId="{00000000-0000-0000-0000-000000000000}"/>
          </ac:spMkLst>
        </pc:spChg>
        <pc:grpChg chg="add mod">
          <ac:chgData name="Lê Phước Vĩnh Linh" userId="a652cc8d-609b-467f-8cd6-b9365a9b4833" providerId="ADAL" clId="{3FC2EFAA-71CE-4307-B7B0-7AEBF1422B8E}" dt="2021-11-30T18:12:03.281" v="3053"/>
          <ac:grpSpMkLst>
            <pc:docMk/>
            <pc:sldMk cId="0" sldId="324"/>
            <ac:grpSpMk id="8" creationId="{39907AAD-F1D6-4802-871D-85DE153A9746}"/>
          </ac:grpSpMkLst>
        </pc:grpChg>
        <pc:grpChg chg="add del mod">
          <ac:chgData name="Lê Phước Vĩnh Linh" userId="a652cc8d-609b-467f-8cd6-b9365a9b4833" providerId="ADAL" clId="{3FC2EFAA-71CE-4307-B7B0-7AEBF1422B8E}" dt="2021-11-30T18:12:03.706" v="3055"/>
          <ac:grpSpMkLst>
            <pc:docMk/>
            <pc:sldMk cId="0" sldId="324"/>
            <ac:grpSpMk id="13" creationId="{F9B8B685-2147-4DC5-AE7C-E0E2E27D6FCD}"/>
          </ac:grpSpMkLst>
        </pc:grpChg>
      </pc:sldChg>
      <pc:sldChg chg="addSp delSp modSp mod">
        <pc:chgData name="Lê Phước Vĩnh Linh" userId="a652cc8d-609b-467f-8cd6-b9365a9b4833" providerId="ADAL" clId="{3FC2EFAA-71CE-4307-B7B0-7AEBF1422B8E}" dt="2021-11-30T18:12:01.488" v="3052" actId="478"/>
        <pc:sldMkLst>
          <pc:docMk/>
          <pc:sldMk cId="0" sldId="326"/>
        </pc:sldMkLst>
        <pc:spChg chg="mod">
          <ac:chgData name="Lê Phước Vĩnh Linh" userId="a652cc8d-609b-467f-8cd6-b9365a9b4833" providerId="ADAL" clId="{3FC2EFAA-71CE-4307-B7B0-7AEBF1422B8E}" dt="2021-11-30T18:12:00.119" v="3050"/>
          <ac:spMkLst>
            <pc:docMk/>
            <pc:sldMk cId="0" sldId="326"/>
            <ac:spMk id="12" creationId="{AA5003CB-E980-4817-AECF-E9B187651157}"/>
          </ac:spMkLst>
        </pc:spChg>
        <pc:spChg chg="mod">
          <ac:chgData name="Lê Phước Vĩnh Linh" userId="a652cc8d-609b-467f-8cd6-b9365a9b4833" providerId="ADAL" clId="{3FC2EFAA-71CE-4307-B7B0-7AEBF1422B8E}" dt="2021-11-30T18:12:00.119" v="3050"/>
          <ac:spMkLst>
            <pc:docMk/>
            <pc:sldMk cId="0" sldId="326"/>
            <ac:spMk id="13" creationId="{BD1883EF-1E93-42CB-A69D-43E549C5614E}"/>
          </ac:spMkLst>
        </pc:spChg>
        <pc:spChg chg="mod">
          <ac:chgData name="Lê Phước Vĩnh Linh" userId="a652cc8d-609b-467f-8cd6-b9365a9b4833" providerId="ADAL" clId="{3FC2EFAA-71CE-4307-B7B0-7AEBF1422B8E}" dt="2021-11-30T18:12:00.119" v="3050"/>
          <ac:spMkLst>
            <pc:docMk/>
            <pc:sldMk cId="0" sldId="326"/>
            <ac:spMk id="14" creationId="{8F3853C1-E850-4E29-8F21-466B7741F709}"/>
          </ac:spMkLst>
        </pc:spChg>
        <pc:spChg chg="mod">
          <ac:chgData name="Lê Phước Vĩnh Linh" userId="a652cc8d-609b-467f-8cd6-b9365a9b4833" providerId="ADAL" clId="{3FC2EFAA-71CE-4307-B7B0-7AEBF1422B8E}" dt="2021-11-30T18:12:00.119" v="3050"/>
          <ac:spMkLst>
            <pc:docMk/>
            <pc:sldMk cId="0" sldId="326"/>
            <ac:spMk id="15" creationId="{4C28C43B-B3FA-4BE5-B2FB-245F738A7232}"/>
          </ac:spMkLst>
        </pc:spChg>
        <pc:spChg chg="mod">
          <ac:chgData name="Lê Phước Vĩnh Linh" userId="a652cc8d-609b-467f-8cd6-b9365a9b4833" providerId="ADAL" clId="{3FC2EFAA-71CE-4307-B7B0-7AEBF1422B8E}" dt="2021-11-30T18:12:00.125" v="3051"/>
          <ac:spMkLst>
            <pc:docMk/>
            <pc:sldMk cId="0" sldId="326"/>
            <ac:spMk id="17" creationId="{1EAED3C7-058C-44AC-9604-CABEFA47AF88}"/>
          </ac:spMkLst>
        </pc:spChg>
        <pc:spChg chg="mod">
          <ac:chgData name="Lê Phước Vĩnh Linh" userId="a652cc8d-609b-467f-8cd6-b9365a9b4833" providerId="ADAL" clId="{3FC2EFAA-71CE-4307-B7B0-7AEBF1422B8E}" dt="2021-11-30T18:12:00.125" v="3051"/>
          <ac:spMkLst>
            <pc:docMk/>
            <pc:sldMk cId="0" sldId="326"/>
            <ac:spMk id="18" creationId="{8D9E5725-9277-4816-9683-70E7FF7FE71E}"/>
          </ac:spMkLst>
        </pc:spChg>
        <pc:spChg chg="mod">
          <ac:chgData name="Lê Phước Vĩnh Linh" userId="a652cc8d-609b-467f-8cd6-b9365a9b4833" providerId="ADAL" clId="{3FC2EFAA-71CE-4307-B7B0-7AEBF1422B8E}" dt="2021-11-30T18:12:00.125" v="3051"/>
          <ac:spMkLst>
            <pc:docMk/>
            <pc:sldMk cId="0" sldId="326"/>
            <ac:spMk id="19" creationId="{F2F7B00D-8E8F-4B2B-B87F-1429F3409733}"/>
          </ac:spMkLst>
        </pc:spChg>
        <pc:spChg chg="mod">
          <ac:chgData name="Lê Phước Vĩnh Linh" userId="a652cc8d-609b-467f-8cd6-b9365a9b4833" providerId="ADAL" clId="{3FC2EFAA-71CE-4307-B7B0-7AEBF1422B8E}" dt="2021-11-30T18:12:00.125" v="3051"/>
          <ac:spMkLst>
            <pc:docMk/>
            <pc:sldMk cId="0" sldId="326"/>
            <ac:spMk id="20" creationId="{2DBE26B8-CEEF-4BD7-A4C7-BDCD284A7643}"/>
          </ac:spMkLst>
        </pc:spChg>
        <pc:spChg chg="mod">
          <ac:chgData name="Lê Phước Vĩnh Linh" userId="a652cc8d-609b-467f-8cd6-b9365a9b4833" providerId="ADAL" clId="{3FC2EFAA-71CE-4307-B7B0-7AEBF1422B8E}" dt="2021-11-30T12:25:42.735" v="1999" actId="5793"/>
          <ac:spMkLst>
            <pc:docMk/>
            <pc:sldMk cId="0" sldId="326"/>
            <ac:spMk id="133" creationId="{00000000-0000-0000-0000-000000000000}"/>
          </ac:spMkLst>
        </pc:spChg>
        <pc:grpChg chg="add mod">
          <ac:chgData name="Lê Phước Vĩnh Linh" userId="a652cc8d-609b-467f-8cd6-b9365a9b4833" providerId="ADAL" clId="{3FC2EFAA-71CE-4307-B7B0-7AEBF1422B8E}" dt="2021-11-30T18:12:00.119" v="3050"/>
          <ac:grpSpMkLst>
            <pc:docMk/>
            <pc:sldMk cId="0" sldId="326"/>
            <ac:grpSpMk id="11" creationId="{5C0E4C90-7797-4066-93C4-743CC0F17FD0}"/>
          </ac:grpSpMkLst>
        </pc:grpChg>
        <pc:grpChg chg="add del mod">
          <ac:chgData name="Lê Phước Vĩnh Linh" userId="a652cc8d-609b-467f-8cd6-b9365a9b4833" providerId="ADAL" clId="{3FC2EFAA-71CE-4307-B7B0-7AEBF1422B8E}" dt="2021-11-30T18:12:01.488" v="3052" actId="478"/>
          <ac:grpSpMkLst>
            <pc:docMk/>
            <pc:sldMk cId="0" sldId="326"/>
            <ac:grpSpMk id="16" creationId="{00A3A5C5-1A9D-4FE2-AEA4-5AD71CE8C36F}"/>
          </ac:grpSpMkLst>
        </pc:grpChg>
        <pc:picChg chg="mod">
          <ac:chgData name="Lê Phước Vĩnh Linh" userId="a652cc8d-609b-467f-8cd6-b9365a9b4833" providerId="ADAL" clId="{3FC2EFAA-71CE-4307-B7B0-7AEBF1422B8E}" dt="2021-11-30T12:25:47.103" v="2000" actId="1076"/>
          <ac:picMkLst>
            <pc:docMk/>
            <pc:sldMk cId="0" sldId="326"/>
            <ac:picMk id="137" creationId="{00000000-0000-0000-0000-000000000000}"/>
          </ac:picMkLst>
        </pc:picChg>
        <pc:picChg chg="mod">
          <ac:chgData name="Lê Phước Vĩnh Linh" userId="a652cc8d-609b-467f-8cd6-b9365a9b4833" providerId="ADAL" clId="{3FC2EFAA-71CE-4307-B7B0-7AEBF1422B8E}" dt="2021-11-30T12:25:50.577" v="2001" actId="1076"/>
          <ac:picMkLst>
            <pc:docMk/>
            <pc:sldMk cId="0" sldId="326"/>
            <ac:picMk id="138" creationId="{00000000-0000-0000-0000-000000000000}"/>
          </ac:picMkLst>
        </pc:picChg>
        <pc:picChg chg="mod">
          <ac:chgData name="Lê Phước Vĩnh Linh" userId="a652cc8d-609b-467f-8cd6-b9365a9b4833" providerId="ADAL" clId="{3FC2EFAA-71CE-4307-B7B0-7AEBF1422B8E}" dt="2021-11-30T12:25:52.169" v="2002" actId="1076"/>
          <ac:picMkLst>
            <pc:docMk/>
            <pc:sldMk cId="0" sldId="326"/>
            <ac:picMk id="139" creationId="{00000000-0000-0000-0000-000000000000}"/>
          </ac:picMkLst>
        </pc:picChg>
      </pc:sldChg>
      <pc:sldChg chg="addSp delSp modSp mod modNotesTx">
        <pc:chgData name="Lê Phước Vĩnh Linh" userId="a652cc8d-609b-467f-8cd6-b9365a9b4833" providerId="ADAL" clId="{3FC2EFAA-71CE-4307-B7B0-7AEBF1422B8E}" dt="2021-11-30T18:11:58.068" v="3049" actId="1076"/>
        <pc:sldMkLst>
          <pc:docMk/>
          <pc:sldMk cId="0" sldId="327"/>
        </pc:sldMkLst>
        <pc:spChg chg="mod">
          <ac:chgData name="Lê Phước Vĩnh Linh" userId="a652cc8d-609b-467f-8cd6-b9365a9b4833" providerId="ADAL" clId="{3FC2EFAA-71CE-4307-B7B0-7AEBF1422B8E}" dt="2021-11-30T18:11:47.189" v="3045"/>
          <ac:spMkLst>
            <pc:docMk/>
            <pc:sldMk cId="0" sldId="327"/>
            <ac:spMk id="11" creationId="{FB82FC25-B58C-4A8F-A41D-BAA2B42CEB68}"/>
          </ac:spMkLst>
        </pc:spChg>
        <pc:spChg chg="mod">
          <ac:chgData name="Lê Phước Vĩnh Linh" userId="a652cc8d-609b-467f-8cd6-b9365a9b4833" providerId="ADAL" clId="{3FC2EFAA-71CE-4307-B7B0-7AEBF1422B8E}" dt="2021-11-30T18:11:47.189" v="3045"/>
          <ac:spMkLst>
            <pc:docMk/>
            <pc:sldMk cId="0" sldId="327"/>
            <ac:spMk id="12" creationId="{4BD1EAD1-7708-471D-B406-D76BC2BF7FA6}"/>
          </ac:spMkLst>
        </pc:spChg>
        <pc:spChg chg="mod">
          <ac:chgData name="Lê Phước Vĩnh Linh" userId="a652cc8d-609b-467f-8cd6-b9365a9b4833" providerId="ADAL" clId="{3FC2EFAA-71CE-4307-B7B0-7AEBF1422B8E}" dt="2021-11-30T18:11:47.189" v="3045"/>
          <ac:spMkLst>
            <pc:docMk/>
            <pc:sldMk cId="0" sldId="327"/>
            <ac:spMk id="13" creationId="{942BFDCA-1C8B-4AF7-AC96-EE537B088BAF}"/>
          </ac:spMkLst>
        </pc:spChg>
        <pc:spChg chg="mod">
          <ac:chgData name="Lê Phước Vĩnh Linh" userId="a652cc8d-609b-467f-8cd6-b9365a9b4833" providerId="ADAL" clId="{3FC2EFAA-71CE-4307-B7B0-7AEBF1422B8E}" dt="2021-11-30T18:11:47.189" v="3045"/>
          <ac:spMkLst>
            <pc:docMk/>
            <pc:sldMk cId="0" sldId="327"/>
            <ac:spMk id="14" creationId="{F9032E3F-8FEE-43F3-9A88-D3B96D85E3F3}"/>
          </ac:spMkLst>
        </pc:spChg>
        <pc:spChg chg="mod">
          <ac:chgData name="Lê Phước Vĩnh Linh" userId="a652cc8d-609b-467f-8cd6-b9365a9b4833" providerId="ADAL" clId="{3FC2EFAA-71CE-4307-B7B0-7AEBF1422B8E}" dt="2021-11-30T18:11:47.193" v="3046"/>
          <ac:spMkLst>
            <pc:docMk/>
            <pc:sldMk cId="0" sldId="327"/>
            <ac:spMk id="16" creationId="{B791CAD3-0BD6-4DA4-91FA-66ECADB2E1E4}"/>
          </ac:spMkLst>
        </pc:spChg>
        <pc:spChg chg="mod">
          <ac:chgData name="Lê Phước Vĩnh Linh" userId="a652cc8d-609b-467f-8cd6-b9365a9b4833" providerId="ADAL" clId="{3FC2EFAA-71CE-4307-B7B0-7AEBF1422B8E}" dt="2021-11-30T18:11:47.193" v="3046"/>
          <ac:spMkLst>
            <pc:docMk/>
            <pc:sldMk cId="0" sldId="327"/>
            <ac:spMk id="17" creationId="{E4A62827-D827-4FDE-8289-9959F719585A}"/>
          </ac:spMkLst>
        </pc:spChg>
        <pc:spChg chg="mod">
          <ac:chgData name="Lê Phước Vĩnh Linh" userId="a652cc8d-609b-467f-8cd6-b9365a9b4833" providerId="ADAL" clId="{3FC2EFAA-71CE-4307-B7B0-7AEBF1422B8E}" dt="2021-11-30T18:11:47.193" v="3046"/>
          <ac:spMkLst>
            <pc:docMk/>
            <pc:sldMk cId="0" sldId="327"/>
            <ac:spMk id="18" creationId="{EA30A156-6A1C-431C-9C78-0710F84AC601}"/>
          </ac:spMkLst>
        </pc:spChg>
        <pc:spChg chg="mod">
          <ac:chgData name="Lê Phước Vĩnh Linh" userId="a652cc8d-609b-467f-8cd6-b9365a9b4833" providerId="ADAL" clId="{3FC2EFAA-71CE-4307-B7B0-7AEBF1422B8E}" dt="2021-11-30T18:11:47.193" v="3046"/>
          <ac:spMkLst>
            <pc:docMk/>
            <pc:sldMk cId="0" sldId="327"/>
            <ac:spMk id="19" creationId="{13272056-34E5-49C1-939F-0EA451AE926F}"/>
          </ac:spMkLst>
        </pc:spChg>
        <pc:spChg chg="mod">
          <ac:chgData name="Lê Phước Vĩnh Linh" userId="a652cc8d-609b-467f-8cd6-b9365a9b4833" providerId="ADAL" clId="{3FC2EFAA-71CE-4307-B7B0-7AEBF1422B8E}" dt="2021-11-28T16:10:22.366" v="315" actId="1076"/>
          <ac:spMkLst>
            <pc:docMk/>
            <pc:sldMk cId="0" sldId="327"/>
            <ac:spMk id="145" creationId="{00000000-0000-0000-0000-000000000000}"/>
          </ac:spMkLst>
        </pc:spChg>
        <pc:spChg chg="mod">
          <ac:chgData name="Lê Phước Vĩnh Linh" userId="a652cc8d-609b-467f-8cd6-b9365a9b4833" providerId="ADAL" clId="{3FC2EFAA-71CE-4307-B7B0-7AEBF1422B8E}" dt="2021-11-29T07:44:39.943" v="955" actId="207"/>
          <ac:spMkLst>
            <pc:docMk/>
            <pc:sldMk cId="0" sldId="327"/>
            <ac:spMk id="146" creationId="{00000000-0000-0000-0000-000000000000}"/>
          </ac:spMkLst>
        </pc:spChg>
        <pc:grpChg chg="add del mod">
          <ac:chgData name="Lê Phước Vĩnh Linh" userId="a652cc8d-609b-467f-8cd6-b9365a9b4833" providerId="ADAL" clId="{3FC2EFAA-71CE-4307-B7B0-7AEBF1422B8E}" dt="2021-11-30T18:11:53.542" v="3048" actId="478"/>
          <ac:grpSpMkLst>
            <pc:docMk/>
            <pc:sldMk cId="0" sldId="327"/>
            <ac:grpSpMk id="10" creationId="{0ABA6930-14F6-4EDC-B3B1-3451FD2477C0}"/>
          </ac:grpSpMkLst>
        </pc:grpChg>
        <pc:grpChg chg="add mod">
          <ac:chgData name="Lê Phước Vĩnh Linh" userId="a652cc8d-609b-467f-8cd6-b9365a9b4833" providerId="ADAL" clId="{3FC2EFAA-71CE-4307-B7B0-7AEBF1422B8E}" dt="2021-11-30T18:11:58.068" v="3049" actId="1076"/>
          <ac:grpSpMkLst>
            <pc:docMk/>
            <pc:sldMk cId="0" sldId="327"/>
            <ac:grpSpMk id="15" creationId="{4BA3B404-368B-4F00-B7D2-E959BAC47ECC}"/>
          </ac:grpSpMkLst>
        </pc:grpChg>
        <pc:graphicFrameChg chg="add del mod">
          <ac:chgData name="Lê Phước Vĩnh Linh" userId="a652cc8d-609b-467f-8cd6-b9365a9b4833" providerId="ADAL" clId="{3FC2EFAA-71CE-4307-B7B0-7AEBF1422B8E}" dt="2021-11-30T08:53:51.095" v="1512" actId="478"/>
          <ac:graphicFrameMkLst>
            <pc:docMk/>
            <pc:sldMk cId="0" sldId="327"/>
            <ac:graphicFrameMk id="2" creationId="{81BAD5EB-152E-4853-9DB5-51F93927407B}"/>
          </ac:graphicFrameMkLst>
        </pc:graphicFrameChg>
        <pc:graphicFrameChg chg="mod">
          <ac:chgData name="Lê Phước Vĩnh Linh" userId="a652cc8d-609b-467f-8cd6-b9365a9b4833" providerId="ADAL" clId="{3FC2EFAA-71CE-4307-B7B0-7AEBF1422B8E}" dt="2021-11-28T16:11:00.417" v="326" actId="1076"/>
          <ac:graphicFrameMkLst>
            <pc:docMk/>
            <pc:sldMk cId="0" sldId="327"/>
            <ac:graphicFrameMk id="3" creationId="{A309D3B8-DC81-40FA-94E8-5D2784D36E4F}"/>
          </ac:graphicFrameMkLst>
        </pc:graphicFrameChg>
        <pc:graphicFrameChg chg="add mod">
          <ac:chgData name="Lê Phước Vĩnh Linh" userId="a652cc8d-609b-467f-8cd6-b9365a9b4833" providerId="ADAL" clId="{3FC2EFAA-71CE-4307-B7B0-7AEBF1422B8E}" dt="2021-11-30T08:53:56.653" v="1514" actId="1076"/>
          <ac:graphicFrameMkLst>
            <pc:docMk/>
            <pc:sldMk cId="0" sldId="327"/>
            <ac:graphicFrameMk id="5" creationId="{0FC9E935-5B80-4B0A-AFA6-586F042DA1DD}"/>
          </ac:graphicFrameMkLst>
        </pc:graphicFrameChg>
        <pc:graphicFrameChg chg="add del mod">
          <ac:chgData name="Lê Phước Vĩnh Linh" userId="a652cc8d-609b-467f-8cd6-b9365a9b4833" providerId="ADAL" clId="{3FC2EFAA-71CE-4307-B7B0-7AEBF1422B8E}" dt="2021-11-30T08:54:22.691" v="1524" actId="478"/>
          <ac:graphicFrameMkLst>
            <pc:docMk/>
            <pc:sldMk cId="0" sldId="327"/>
            <ac:graphicFrameMk id="6" creationId="{2AB67978-155D-45D0-9A34-D4E3B066B495}"/>
          </ac:graphicFrameMkLst>
        </pc:graphicFrameChg>
        <pc:graphicFrameChg chg="add mod">
          <ac:chgData name="Lê Phước Vĩnh Linh" userId="a652cc8d-609b-467f-8cd6-b9365a9b4833" providerId="ADAL" clId="{3FC2EFAA-71CE-4307-B7B0-7AEBF1422B8E}" dt="2021-11-30T08:54:21.182" v="1523" actId="1076"/>
          <ac:graphicFrameMkLst>
            <pc:docMk/>
            <pc:sldMk cId="0" sldId="327"/>
            <ac:graphicFrameMk id="7" creationId="{50EB0FE9-A419-4132-9376-5F7E9B53DA9B}"/>
          </ac:graphicFrameMkLst>
        </pc:graphicFrameChg>
        <pc:picChg chg="add del">
          <ac:chgData name="Lê Phước Vĩnh Linh" userId="a652cc8d-609b-467f-8cd6-b9365a9b4833" providerId="ADAL" clId="{3FC2EFAA-71CE-4307-B7B0-7AEBF1422B8E}" dt="2021-11-28T16:10:15.875" v="314" actId="478"/>
          <ac:picMkLst>
            <pc:docMk/>
            <pc:sldMk cId="0" sldId="327"/>
            <ac:picMk id="2" creationId="{CF47D98C-260D-4AE1-B1BF-8651E838CCEA}"/>
          </ac:picMkLst>
        </pc:picChg>
        <pc:picChg chg="add mod">
          <ac:chgData name="Lê Phước Vĩnh Linh" userId="a652cc8d-609b-467f-8cd6-b9365a9b4833" providerId="ADAL" clId="{3FC2EFAA-71CE-4307-B7B0-7AEBF1422B8E}" dt="2021-11-28T16:11:07.281" v="330" actId="1076"/>
          <ac:picMkLst>
            <pc:docMk/>
            <pc:sldMk cId="0" sldId="327"/>
            <ac:picMk id="4" creationId="{1F9ADB3B-8E6D-4B3A-A257-59C0DE78301E}"/>
          </ac:picMkLst>
        </pc:picChg>
        <pc:picChg chg="del mod">
          <ac:chgData name="Lê Phước Vĩnh Linh" userId="a652cc8d-609b-467f-8cd6-b9365a9b4833" providerId="ADAL" clId="{3FC2EFAA-71CE-4307-B7B0-7AEBF1422B8E}" dt="2021-11-30T08:53:44.515" v="1506" actId="478"/>
          <ac:picMkLst>
            <pc:docMk/>
            <pc:sldMk cId="0" sldId="327"/>
            <ac:picMk id="147" creationId="{00000000-0000-0000-0000-000000000000}"/>
          </ac:picMkLst>
        </pc:picChg>
        <pc:picChg chg="del mod">
          <ac:chgData name="Lê Phước Vĩnh Linh" userId="a652cc8d-609b-467f-8cd6-b9365a9b4833" providerId="ADAL" clId="{3FC2EFAA-71CE-4307-B7B0-7AEBF1422B8E}" dt="2021-11-30T08:54:09.332" v="1515" actId="478"/>
          <ac:picMkLst>
            <pc:docMk/>
            <pc:sldMk cId="0" sldId="327"/>
            <ac:picMk id="148" creationId="{00000000-0000-0000-0000-000000000000}"/>
          </ac:picMkLst>
        </pc:picChg>
        <pc:picChg chg="del mod">
          <ac:chgData name="Lê Phước Vĩnh Linh" userId="a652cc8d-609b-467f-8cd6-b9365a9b4833" providerId="ADAL" clId="{3FC2EFAA-71CE-4307-B7B0-7AEBF1422B8E}" dt="2021-11-28T16:10:12.700" v="310" actId="478"/>
          <ac:picMkLst>
            <pc:docMk/>
            <pc:sldMk cId="0" sldId="327"/>
            <ac:picMk id="149" creationId="{00000000-0000-0000-0000-000000000000}"/>
          </ac:picMkLst>
        </pc:picChg>
        <pc:picChg chg="mod">
          <ac:chgData name="Lê Phước Vĩnh Linh" userId="a652cc8d-609b-467f-8cd6-b9365a9b4833" providerId="ADAL" clId="{3FC2EFAA-71CE-4307-B7B0-7AEBF1422B8E}" dt="2021-11-28T16:10:55.579" v="324" actId="1076"/>
          <ac:picMkLst>
            <pc:docMk/>
            <pc:sldMk cId="0" sldId="327"/>
            <ac:picMk id="151" creationId="{00000000-0000-0000-0000-000000000000}"/>
          </ac:picMkLst>
        </pc:picChg>
      </pc:sldChg>
      <pc:sldChg chg="addSp delSp modSp mod modAnim">
        <pc:chgData name="Lê Phước Vĩnh Linh" userId="a652cc8d-609b-467f-8cd6-b9365a9b4833" providerId="ADAL" clId="{3FC2EFAA-71CE-4307-B7B0-7AEBF1422B8E}" dt="2021-11-30T18:11:28.045" v="3040" actId="478"/>
        <pc:sldMkLst>
          <pc:docMk/>
          <pc:sldMk cId="0" sldId="330"/>
        </pc:sldMkLst>
        <pc:spChg chg="mod">
          <ac:chgData name="Lê Phước Vĩnh Linh" userId="a652cc8d-609b-467f-8cd6-b9365a9b4833" providerId="ADAL" clId="{3FC2EFAA-71CE-4307-B7B0-7AEBF1422B8E}" dt="2021-11-30T18:11:23.265" v="3037"/>
          <ac:spMkLst>
            <pc:docMk/>
            <pc:sldMk cId="0" sldId="330"/>
            <ac:spMk id="8" creationId="{3283EF7F-4B6A-481D-AFD3-B2F9E60E3EC4}"/>
          </ac:spMkLst>
        </pc:spChg>
        <pc:spChg chg="mod">
          <ac:chgData name="Lê Phước Vĩnh Linh" userId="a652cc8d-609b-467f-8cd6-b9365a9b4833" providerId="ADAL" clId="{3FC2EFAA-71CE-4307-B7B0-7AEBF1422B8E}" dt="2021-11-29T07:37:19.376" v="931"/>
          <ac:spMkLst>
            <pc:docMk/>
            <pc:sldMk cId="0" sldId="330"/>
            <ac:spMk id="8" creationId="{67B71E7C-100E-48F8-B245-B263309B9E82}"/>
          </ac:spMkLst>
        </pc:spChg>
        <pc:spChg chg="mod">
          <ac:chgData name="Lê Phước Vĩnh Linh" userId="a652cc8d-609b-467f-8cd6-b9365a9b4833" providerId="ADAL" clId="{3FC2EFAA-71CE-4307-B7B0-7AEBF1422B8E}" dt="2021-11-29T07:37:19.376" v="931"/>
          <ac:spMkLst>
            <pc:docMk/>
            <pc:sldMk cId="0" sldId="330"/>
            <ac:spMk id="9" creationId="{6B42C74B-6429-4AD9-B22C-A8B964ABD73D}"/>
          </ac:spMkLst>
        </pc:spChg>
        <pc:spChg chg="mod">
          <ac:chgData name="Lê Phước Vĩnh Linh" userId="a652cc8d-609b-467f-8cd6-b9365a9b4833" providerId="ADAL" clId="{3FC2EFAA-71CE-4307-B7B0-7AEBF1422B8E}" dt="2021-11-30T18:11:23.265" v="3037"/>
          <ac:spMkLst>
            <pc:docMk/>
            <pc:sldMk cId="0" sldId="330"/>
            <ac:spMk id="9" creationId="{8CF46F74-A5F0-45B2-8FA1-9E419F281FAD}"/>
          </ac:spMkLst>
        </pc:spChg>
        <pc:spChg chg="mod">
          <ac:chgData name="Lê Phước Vĩnh Linh" userId="a652cc8d-609b-467f-8cd6-b9365a9b4833" providerId="ADAL" clId="{3FC2EFAA-71CE-4307-B7B0-7AEBF1422B8E}" dt="2021-11-29T07:37:19.376" v="931"/>
          <ac:spMkLst>
            <pc:docMk/>
            <pc:sldMk cId="0" sldId="330"/>
            <ac:spMk id="10" creationId="{D29EE2F2-BAAF-4BC4-B1FC-2A68D01BA7F4}"/>
          </ac:spMkLst>
        </pc:spChg>
        <pc:spChg chg="mod">
          <ac:chgData name="Lê Phước Vĩnh Linh" userId="a652cc8d-609b-467f-8cd6-b9365a9b4833" providerId="ADAL" clId="{3FC2EFAA-71CE-4307-B7B0-7AEBF1422B8E}" dt="2021-11-30T18:11:23.265" v="3037"/>
          <ac:spMkLst>
            <pc:docMk/>
            <pc:sldMk cId="0" sldId="330"/>
            <ac:spMk id="10" creationId="{EDEA1F98-8F14-4D6E-8B6C-AC96F39769A5}"/>
          </ac:spMkLst>
        </pc:spChg>
        <pc:spChg chg="mod">
          <ac:chgData name="Lê Phước Vĩnh Linh" userId="a652cc8d-609b-467f-8cd6-b9365a9b4833" providerId="ADAL" clId="{3FC2EFAA-71CE-4307-B7B0-7AEBF1422B8E}" dt="2021-11-30T18:11:23.265" v="3037"/>
          <ac:spMkLst>
            <pc:docMk/>
            <pc:sldMk cId="0" sldId="330"/>
            <ac:spMk id="11" creationId="{5613EBDA-A170-43F4-9BC9-D0BAE24D8ADE}"/>
          </ac:spMkLst>
        </pc:spChg>
        <pc:spChg chg="mod">
          <ac:chgData name="Lê Phước Vĩnh Linh" userId="a652cc8d-609b-467f-8cd6-b9365a9b4833" providerId="ADAL" clId="{3FC2EFAA-71CE-4307-B7B0-7AEBF1422B8E}" dt="2021-11-29T07:37:19.376" v="931"/>
          <ac:spMkLst>
            <pc:docMk/>
            <pc:sldMk cId="0" sldId="330"/>
            <ac:spMk id="11" creationId="{B0544206-A06B-4721-9FED-9150E7F7E742}"/>
          </ac:spMkLst>
        </pc:spChg>
        <pc:spChg chg="mod">
          <ac:chgData name="Lê Phước Vĩnh Linh" userId="a652cc8d-609b-467f-8cd6-b9365a9b4833" providerId="ADAL" clId="{3FC2EFAA-71CE-4307-B7B0-7AEBF1422B8E}" dt="2021-11-29T07:37:19.376" v="931"/>
          <ac:spMkLst>
            <pc:docMk/>
            <pc:sldMk cId="0" sldId="330"/>
            <ac:spMk id="12" creationId="{D2FF7CD3-9BBA-40B3-9301-8CE8D313472F}"/>
          </ac:spMkLst>
        </pc:spChg>
        <pc:spChg chg="mod">
          <ac:chgData name="Lê Phước Vĩnh Linh" userId="a652cc8d-609b-467f-8cd6-b9365a9b4833" providerId="ADAL" clId="{3FC2EFAA-71CE-4307-B7B0-7AEBF1422B8E}" dt="2021-11-29T07:37:19.376" v="931"/>
          <ac:spMkLst>
            <pc:docMk/>
            <pc:sldMk cId="0" sldId="330"/>
            <ac:spMk id="13" creationId="{509EB464-89ED-4420-A60C-6C873B3B4279}"/>
          </ac:spMkLst>
        </pc:spChg>
        <pc:spChg chg="mod">
          <ac:chgData name="Lê Phước Vĩnh Linh" userId="a652cc8d-609b-467f-8cd6-b9365a9b4833" providerId="ADAL" clId="{3FC2EFAA-71CE-4307-B7B0-7AEBF1422B8E}" dt="2021-11-30T18:11:23.268" v="3038"/>
          <ac:spMkLst>
            <pc:docMk/>
            <pc:sldMk cId="0" sldId="330"/>
            <ac:spMk id="13" creationId="{67024CBE-AD9F-4097-996B-79534CC6B31C}"/>
          </ac:spMkLst>
        </pc:spChg>
        <pc:spChg chg="mod">
          <ac:chgData name="Lê Phước Vĩnh Linh" userId="a652cc8d-609b-467f-8cd6-b9365a9b4833" providerId="ADAL" clId="{3FC2EFAA-71CE-4307-B7B0-7AEBF1422B8E}" dt="2021-11-30T18:11:23.268" v="3038"/>
          <ac:spMkLst>
            <pc:docMk/>
            <pc:sldMk cId="0" sldId="330"/>
            <ac:spMk id="14" creationId="{B5BFCCDC-FFD5-40AA-A6B9-DFDA3D8E13BA}"/>
          </ac:spMkLst>
        </pc:spChg>
        <pc:spChg chg="mod">
          <ac:chgData name="Lê Phước Vĩnh Linh" userId="a652cc8d-609b-467f-8cd6-b9365a9b4833" providerId="ADAL" clId="{3FC2EFAA-71CE-4307-B7B0-7AEBF1422B8E}" dt="2021-11-29T07:37:19.376" v="931"/>
          <ac:spMkLst>
            <pc:docMk/>
            <pc:sldMk cId="0" sldId="330"/>
            <ac:spMk id="15" creationId="{076A79F4-C159-4AC9-96AC-220C6F4940B9}"/>
          </ac:spMkLst>
        </pc:spChg>
        <pc:spChg chg="mod">
          <ac:chgData name="Lê Phước Vĩnh Linh" userId="a652cc8d-609b-467f-8cd6-b9365a9b4833" providerId="ADAL" clId="{3FC2EFAA-71CE-4307-B7B0-7AEBF1422B8E}" dt="2021-11-30T18:11:23.268" v="3038"/>
          <ac:spMkLst>
            <pc:docMk/>
            <pc:sldMk cId="0" sldId="330"/>
            <ac:spMk id="15" creationId="{FCEAE6D7-72C3-4165-A95D-C479F55E4665}"/>
          </ac:spMkLst>
        </pc:spChg>
        <pc:spChg chg="mod">
          <ac:chgData name="Lê Phước Vĩnh Linh" userId="a652cc8d-609b-467f-8cd6-b9365a9b4833" providerId="ADAL" clId="{3FC2EFAA-71CE-4307-B7B0-7AEBF1422B8E}" dt="2021-11-29T07:37:19.376" v="931"/>
          <ac:spMkLst>
            <pc:docMk/>
            <pc:sldMk cId="0" sldId="330"/>
            <ac:spMk id="16" creationId="{CBFB9A82-2898-4CD4-90E2-7F28070B7E79}"/>
          </ac:spMkLst>
        </pc:spChg>
        <pc:spChg chg="mod">
          <ac:chgData name="Lê Phước Vĩnh Linh" userId="a652cc8d-609b-467f-8cd6-b9365a9b4833" providerId="ADAL" clId="{3FC2EFAA-71CE-4307-B7B0-7AEBF1422B8E}" dt="2021-11-30T18:11:23.268" v="3038"/>
          <ac:spMkLst>
            <pc:docMk/>
            <pc:sldMk cId="0" sldId="330"/>
            <ac:spMk id="16" creationId="{F6462E84-81CA-4E70-BF51-E1850C9C2B23}"/>
          </ac:spMkLst>
        </pc:spChg>
        <pc:spChg chg="mod">
          <ac:chgData name="Lê Phước Vĩnh Linh" userId="a652cc8d-609b-467f-8cd6-b9365a9b4833" providerId="ADAL" clId="{3FC2EFAA-71CE-4307-B7B0-7AEBF1422B8E}" dt="2021-11-29T07:37:19.376" v="931"/>
          <ac:spMkLst>
            <pc:docMk/>
            <pc:sldMk cId="0" sldId="330"/>
            <ac:spMk id="17" creationId="{C9CF278F-920A-4DE0-B5EC-39B5D8C96CB7}"/>
          </ac:spMkLst>
        </pc:spChg>
        <pc:spChg chg="mod">
          <ac:chgData name="Lê Phước Vĩnh Linh" userId="a652cc8d-609b-467f-8cd6-b9365a9b4833" providerId="ADAL" clId="{3FC2EFAA-71CE-4307-B7B0-7AEBF1422B8E}" dt="2021-11-29T07:37:19.376" v="931"/>
          <ac:spMkLst>
            <pc:docMk/>
            <pc:sldMk cId="0" sldId="330"/>
            <ac:spMk id="18" creationId="{E888B681-F623-4017-9A15-AFFB600C0318}"/>
          </ac:spMkLst>
        </pc:spChg>
        <pc:spChg chg="mod">
          <ac:chgData name="Lê Phước Vĩnh Linh" userId="a652cc8d-609b-467f-8cd6-b9365a9b4833" providerId="ADAL" clId="{3FC2EFAA-71CE-4307-B7B0-7AEBF1422B8E}" dt="2021-11-29T07:37:19.376" v="931"/>
          <ac:spMkLst>
            <pc:docMk/>
            <pc:sldMk cId="0" sldId="330"/>
            <ac:spMk id="19" creationId="{A6E6124C-0F19-49B7-9311-8FD0CB74B872}"/>
          </ac:spMkLst>
        </pc:spChg>
        <pc:spChg chg="mod">
          <ac:chgData name="Lê Phước Vĩnh Linh" userId="a652cc8d-609b-467f-8cd6-b9365a9b4833" providerId="ADAL" clId="{3FC2EFAA-71CE-4307-B7B0-7AEBF1422B8E}" dt="2021-11-29T07:37:19.376" v="931"/>
          <ac:spMkLst>
            <pc:docMk/>
            <pc:sldMk cId="0" sldId="330"/>
            <ac:spMk id="20" creationId="{6F774D23-504E-491E-8CD6-D3B7E915F9D5}"/>
          </ac:spMkLst>
        </pc:spChg>
        <pc:spChg chg="mod">
          <ac:chgData name="Lê Phước Vĩnh Linh" userId="a652cc8d-609b-467f-8cd6-b9365a9b4833" providerId="ADAL" clId="{3FC2EFAA-71CE-4307-B7B0-7AEBF1422B8E}" dt="2021-11-29T07:37:19.376" v="931"/>
          <ac:spMkLst>
            <pc:docMk/>
            <pc:sldMk cId="0" sldId="330"/>
            <ac:spMk id="22" creationId="{2C7C461D-A5FA-4AC1-A209-DB8D120E67FE}"/>
          </ac:spMkLst>
        </pc:spChg>
        <pc:spChg chg="mod">
          <ac:chgData name="Lê Phước Vĩnh Linh" userId="a652cc8d-609b-467f-8cd6-b9365a9b4833" providerId="ADAL" clId="{3FC2EFAA-71CE-4307-B7B0-7AEBF1422B8E}" dt="2021-11-29T07:37:19.376" v="931"/>
          <ac:spMkLst>
            <pc:docMk/>
            <pc:sldMk cId="0" sldId="330"/>
            <ac:spMk id="23" creationId="{79CA7168-AB7D-47C3-9F97-DC5A240D7935}"/>
          </ac:spMkLst>
        </pc:spChg>
        <pc:spChg chg="mod">
          <ac:chgData name="Lê Phước Vĩnh Linh" userId="a652cc8d-609b-467f-8cd6-b9365a9b4833" providerId="ADAL" clId="{3FC2EFAA-71CE-4307-B7B0-7AEBF1422B8E}" dt="2021-11-29T07:37:19.376" v="931"/>
          <ac:spMkLst>
            <pc:docMk/>
            <pc:sldMk cId="0" sldId="330"/>
            <ac:spMk id="24" creationId="{7AAE5A3E-3D03-49BF-8D34-902C5FD18BBC}"/>
          </ac:spMkLst>
        </pc:spChg>
        <pc:spChg chg="mod">
          <ac:chgData name="Lê Phước Vĩnh Linh" userId="a652cc8d-609b-467f-8cd6-b9365a9b4833" providerId="ADAL" clId="{3FC2EFAA-71CE-4307-B7B0-7AEBF1422B8E}" dt="2021-11-29T07:37:19.376" v="931"/>
          <ac:spMkLst>
            <pc:docMk/>
            <pc:sldMk cId="0" sldId="330"/>
            <ac:spMk id="25" creationId="{69783AD4-BE50-41FD-83A9-140250FC3FDC}"/>
          </ac:spMkLst>
        </pc:spChg>
        <pc:spChg chg="mod">
          <ac:chgData name="Lê Phước Vĩnh Linh" userId="a652cc8d-609b-467f-8cd6-b9365a9b4833" providerId="ADAL" clId="{3FC2EFAA-71CE-4307-B7B0-7AEBF1422B8E}" dt="2021-11-29T07:37:19.376" v="931"/>
          <ac:spMkLst>
            <pc:docMk/>
            <pc:sldMk cId="0" sldId="330"/>
            <ac:spMk id="26" creationId="{C3631FD6-CE21-4034-8CE4-322BD86416C7}"/>
          </ac:spMkLst>
        </pc:spChg>
        <pc:spChg chg="mod">
          <ac:chgData name="Lê Phước Vĩnh Linh" userId="a652cc8d-609b-467f-8cd6-b9365a9b4833" providerId="ADAL" clId="{3FC2EFAA-71CE-4307-B7B0-7AEBF1422B8E}" dt="2021-11-29T07:37:19.376" v="931"/>
          <ac:spMkLst>
            <pc:docMk/>
            <pc:sldMk cId="0" sldId="330"/>
            <ac:spMk id="27" creationId="{4F84DCE8-1299-491F-BFC3-5CDEC5A9C29B}"/>
          </ac:spMkLst>
        </pc:spChg>
        <pc:spChg chg="mod">
          <ac:chgData name="Lê Phước Vĩnh Linh" userId="a652cc8d-609b-467f-8cd6-b9365a9b4833" providerId="ADAL" clId="{3FC2EFAA-71CE-4307-B7B0-7AEBF1422B8E}" dt="2021-11-29T07:37:19.376" v="931"/>
          <ac:spMkLst>
            <pc:docMk/>
            <pc:sldMk cId="0" sldId="330"/>
            <ac:spMk id="28" creationId="{AFAB3143-C614-4241-B829-6A7BCFBBE497}"/>
          </ac:spMkLst>
        </pc:spChg>
        <pc:spChg chg="mod">
          <ac:chgData name="Lê Phước Vĩnh Linh" userId="a652cc8d-609b-467f-8cd6-b9365a9b4833" providerId="ADAL" clId="{3FC2EFAA-71CE-4307-B7B0-7AEBF1422B8E}" dt="2021-11-29T07:37:19.386" v="932"/>
          <ac:spMkLst>
            <pc:docMk/>
            <pc:sldMk cId="0" sldId="330"/>
            <ac:spMk id="30" creationId="{505709E7-D49B-47FA-B570-0978B3FBCF65}"/>
          </ac:spMkLst>
        </pc:spChg>
        <pc:spChg chg="mod">
          <ac:chgData name="Lê Phước Vĩnh Linh" userId="a652cc8d-609b-467f-8cd6-b9365a9b4833" providerId="ADAL" clId="{3FC2EFAA-71CE-4307-B7B0-7AEBF1422B8E}" dt="2021-11-29T07:37:19.386" v="932"/>
          <ac:spMkLst>
            <pc:docMk/>
            <pc:sldMk cId="0" sldId="330"/>
            <ac:spMk id="31" creationId="{972C21A2-8A71-4274-A8C5-5E9190264AB4}"/>
          </ac:spMkLst>
        </pc:spChg>
        <pc:spChg chg="mod">
          <ac:chgData name="Lê Phước Vĩnh Linh" userId="a652cc8d-609b-467f-8cd6-b9365a9b4833" providerId="ADAL" clId="{3FC2EFAA-71CE-4307-B7B0-7AEBF1422B8E}" dt="2021-11-29T07:37:19.386" v="932"/>
          <ac:spMkLst>
            <pc:docMk/>
            <pc:sldMk cId="0" sldId="330"/>
            <ac:spMk id="32" creationId="{9B9FBCD0-E47E-4D98-BAE9-9DE02DBA1FD1}"/>
          </ac:spMkLst>
        </pc:spChg>
        <pc:spChg chg="mod">
          <ac:chgData name="Lê Phước Vĩnh Linh" userId="a652cc8d-609b-467f-8cd6-b9365a9b4833" providerId="ADAL" clId="{3FC2EFAA-71CE-4307-B7B0-7AEBF1422B8E}" dt="2021-11-29T07:37:19.386" v="932"/>
          <ac:spMkLst>
            <pc:docMk/>
            <pc:sldMk cId="0" sldId="330"/>
            <ac:spMk id="33" creationId="{1804F703-AC8E-42D1-B7CA-5EEF75F0AE53}"/>
          </ac:spMkLst>
        </pc:spChg>
        <pc:spChg chg="mod">
          <ac:chgData name="Lê Phước Vĩnh Linh" userId="a652cc8d-609b-467f-8cd6-b9365a9b4833" providerId="ADAL" clId="{3FC2EFAA-71CE-4307-B7B0-7AEBF1422B8E}" dt="2021-11-29T07:37:19.386" v="932"/>
          <ac:spMkLst>
            <pc:docMk/>
            <pc:sldMk cId="0" sldId="330"/>
            <ac:spMk id="34" creationId="{18CEB306-DE27-436F-A0CB-7DFD5FD53DD4}"/>
          </ac:spMkLst>
        </pc:spChg>
        <pc:spChg chg="mod">
          <ac:chgData name="Lê Phước Vĩnh Linh" userId="a652cc8d-609b-467f-8cd6-b9365a9b4833" providerId="ADAL" clId="{3FC2EFAA-71CE-4307-B7B0-7AEBF1422B8E}" dt="2021-11-29T07:37:19.386" v="932"/>
          <ac:spMkLst>
            <pc:docMk/>
            <pc:sldMk cId="0" sldId="330"/>
            <ac:spMk id="35" creationId="{A2A6A3C3-847C-439C-9BAC-F0B7B8664D12}"/>
          </ac:spMkLst>
        </pc:spChg>
        <pc:spChg chg="mod">
          <ac:chgData name="Lê Phước Vĩnh Linh" userId="a652cc8d-609b-467f-8cd6-b9365a9b4833" providerId="ADAL" clId="{3FC2EFAA-71CE-4307-B7B0-7AEBF1422B8E}" dt="2021-11-29T07:37:19.386" v="932"/>
          <ac:spMkLst>
            <pc:docMk/>
            <pc:sldMk cId="0" sldId="330"/>
            <ac:spMk id="37" creationId="{BE863F0A-F2C1-4E8E-B74B-F8864B003859}"/>
          </ac:spMkLst>
        </pc:spChg>
        <pc:spChg chg="mod">
          <ac:chgData name="Lê Phước Vĩnh Linh" userId="a652cc8d-609b-467f-8cd6-b9365a9b4833" providerId="ADAL" clId="{3FC2EFAA-71CE-4307-B7B0-7AEBF1422B8E}" dt="2021-11-29T07:37:19.386" v="932"/>
          <ac:spMkLst>
            <pc:docMk/>
            <pc:sldMk cId="0" sldId="330"/>
            <ac:spMk id="38" creationId="{34629F52-BD66-4473-851E-AB0EA4A85F4B}"/>
          </ac:spMkLst>
        </pc:spChg>
        <pc:spChg chg="mod">
          <ac:chgData name="Lê Phước Vĩnh Linh" userId="a652cc8d-609b-467f-8cd6-b9365a9b4833" providerId="ADAL" clId="{3FC2EFAA-71CE-4307-B7B0-7AEBF1422B8E}" dt="2021-11-29T07:37:19.386" v="932"/>
          <ac:spMkLst>
            <pc:docMk/>
            <pc:sldMk cId="0" sldId="330"/>
            <ac:spMk id="39" creationId="{2A60F418-FE2F-41E7-8DEC-06A6C711E258}"/>
          </ac:spMkLst>
        </pc:spChg>
        <pc:spChg chg="mod">
          <ac:chgData name="Lê Phước Vĩnh Linh" userId="a652cc8d-609b-467f-8cd6-b9365a9b4833" providerId="ADAL" clId="{3FC2EFAA-71CE-4307-B7B0-7AEBF1422B8E}" dt="2021-11-29T07:37:19.386" v="932"/>
          <ac:spMkLst>
            <pc:docMk/>
            <pc:sldMk cId="0" sldId="330"/>
            <ac:spMk id="40" creationId="{86473183-8F4D-4844-AA4C-CB001759A984}"/>
          </ac:spMkLst>
        </pc:spChg>
        <pc:spChg chg="mod">
          <ac:chgData name="Lê Phước Vĩnh Linh" userId="a652cc8d-609b-467f-8cd6-b9365a9b4833" providerId="ADAL" clId="{3FC2EFAA-71CE-4307-B7B0-7AEBF1422B8E}" dt="2021-11-29T07:37:19.386" v="932"/>
          <ac:spMkLst>
            <pc:docMk/>
            <pc:sldMk cId="0" sldId="330"/>
            <ac:spMk id="41" creationId="{01620413-D155-4ED0-9174-FA0C63C86A2C}"/>
          </ac:spMkLst>
        </pc:spChg>
        <pc:spChg chg="mod">
          <ac:chgData name="Lê Phước Vĩnh Linh" userId="a652cc8d-609b-467f-8cd6-b9365a9b4833" providerId="ADAL" clId="{3FC2EFAA-71CE-4307-B7B0-7AEBF1422B8E}" dt="2021-11-29T07:37:19.386" v="932"/>
          <ac:spMkLst>
            <pc:docMk/>
            <pc:sldMk cId="0" sldId="330"/>
            <ac:spMk id="42" creationId="{A1D17F51-460E-401E-9474-02D0F5BFDDD3}"/>
          </ac:spMkLst>
        </pc:spChg>
        <pc:spChg chg="mod">
          <ac:chgData name="Lê Phước Vĩnh Linh" userId="a652cc8d-609b-467f-8cd6-b9365a9b4833" providerId="ADAL" clId="{3FC2EFAA-71CE-4307-B7B0-7AEBF1422B8E}" dt="2021-11-29T07:37:19.386" v="932"/>
          <ac:spMkLst>
            <pc:docMk/>
            <pc:sldMk cId="0" sldId="330"/>
            <ac:spMk id="44" creationId="{A20147DB-B402-434A-9659-173E55F3EE76}"/>
          </ac:spMkLst>
        </pc:spChg>
        <pc:spChg chg="mod">
          <ac:chgData name="Lê Phước Vĩnh Linh" userId="a652cc8d-609b-467f-8cd6-b9365a9b4833" providerId="ADAL" clId="{3FC2EFAA-71CE-4307-B7B0-7AEBF1422B8E}" dt="2021-11-29T07:37:19.386" v="932"/>
          <ac:spMkLst>
            <pc:docMk/>
            <pc:sldMk cId="0" sldId="330"/>
            <ac:spMk id="45" creationId="{7100B2CD-7A50-4AA2-9056-F785E81A9B1D}"/>
          </ac:spMkLst>
        </pc:spChg>
        <pc:spChg chg="mod">
          <ac:chgData name="Lê Phước Vĩnh Linh" userId="a652cc8d-609b-467f-8cd6-b9365a9b4833" providerId="ADAL" clId="{3FC2EFAA-71CE-4307-B7B0-7AEBF1422B8E}" dt="2021-11-29T07:37:19.386" v="932"/>
          <ac:spMkLst>
            <pc:docMk/>
            <pc:sldMk cId="0" sldId="330"/>
            <ac:spMk id="46" creationId="{71EA5DAB-74AC-4188-82D3-270A06A68132}"/>
          </ac:spMkLst>
        </pc:spChg>
        <pc:spChg chg="mod">
          <ac:chgData name="Lê Phước Vĩnh Linh" userId="a652cc8d-609b-467f-8cd6-b9365a9b4833" providerId="ADAL" clId="{3FC2EFAA-71CE-4307-B7B0-7AEBF1422B8E}" dt="2021-11-29T07:37:19.386" v="932"/>
          <ac:spMkLst>
            <pc:docMk/>
            <pc:sldMk cId="0" sldId="330"/>
            <ac:spMk id="47" creationId="{085A3D19-3BA6-4129-92AA-46197F260B80}"/>
          </ac:spMkLst>
        </pc:spChg>
        <pc:spChg chg="mod">
          <ac:chgData name="Lê Phước Vĩnh Linh" userId="a652cc8d-609b-467f-8cd6-b9365a9b4833" providerId="ADAL" clId="{3FC2EFAA-71CE-4307-B7B0-7AEBF1422B8E}" dt="2021-11-29T07:37:19.386" v="932"/>
          <ac:spMkLst>
            <pc:docMk/>
            <pc:sldMk cId="0" sldId="330"/>
            <ac:spMk id="48" creationId="{D0A6306A-353B-4A7A-9E63-CC73B2C42603}"/>
          </ac:spMkLst>
        </pc:spChg>
        <pc:spChg chg="mod">
          <ac:chgData name="Lê Phước Vĩnh Linh" userId="a652cc8d-609b-467f-8cd6-b9365a9b4833" providerId="ADAL" clId="{3FC2EFAA-71CE-4307-B7B0-7AEBF1422B8E}" dt="2021-11-29T07:37:19.386" v="932"/>
          <ac:spMkLst>
            <pc:docMk/>
            <pc:sldMk cId="0" sldId="330"/>
            <ac:spMk id="49" creationId="{2C5CF2B6-7BC0-4BF3-838E-E5B722F8F9B9}"/>
          </ac:spMkLst>
        </pc:spChg>
        <pc:spChg chg="mod">
          <ac:chgData name="Lê Phước Vĩnh Linh" userId="a652cc8d-609b-467f-8cd6-b9365a9b4833" providerId="ADAL" clId="{3FC2EFAA-71CE-4307-B7B0-7AEBF1422B8E}" dt="2021-11-29T07:37:19.386" v="932"/>
          <ac:spMkLst>
            <pc:docMk/>
            <pc:sldMk cId="0" sldId="330"/>
            <ac:spMk id="50" creationId="{BCECCAA1-807E-4C70-8DDF-C7CC07C589B5}"/>
          </ac:spMkLst>
        </pc:spChg>
        <pc:spChg chg="mod">
          <ac:chgData name="Lê Phước Vĩnh Linh" userId="a652cc8d-609b-467f-8cd6-b9365a9b4833" providerId="ADAL" clId="{3FC2EFAA-71CE-4307-B7B0-7AEBF1422B8E}" dt="2021-11-29T13:30:05.643" v="1036" actId="114"/>
          <ac:spMkLst>
            <pc:docMk/>
            <pc:sldMk cId="0" sldId="330"/>
            <ac:spMk id="212" creationId="{00000000-0000-0000-0000-000000000000}"/>
          </ac:spMkLst>
        </pc:spChg>
        <pc:grpChg chg="add del mod">
          <ac:chgData name="Lê Phước Vĩnh Linh" userId="a652cc8d-609b-467f-8cd6-b9365a9b4833" providerId="ADAL" clId="{3FC2EFAA-71CE-4307-B7B0-7AEBF1422B8E}" dt="2021-11-29T07:37:23.742" v="934" actId="478"/>
          <ac:grpSpMkLst>
            <pc:docMk/>
            <pc:sldMk cId="0" sldId="330"/>
            <ac:grpSpMk id="7" creationId="{C9FC8357-5230-4B53-AE67-CBFBFD2746FD}"/>
          </ac:grpSpMkLst>
        </pc:grpChg>
        <pc:grpChg chg="add del mod">
          <ac:chgData name="Lê Phước Vĩnh Linh" userId="a652cc8d-609b-467f-8cd6-b9365a9b4833" providerId="ADAL" clId="{3FC2EFAA-71CE-4307-B7B0-7AEBF1422B8E}" dt="2021-11-30T18:11:28.045" v="3040" actId="478"/>
          <ac:grpSpMkLst>
            <pc:docMk/>
            <pc:sldMk cId="0" sldId="330"/>
            <ac:grpSpMk id="7" creationId="{D677562C-E261-4A34-B65A-FAA514859055}"/>
          </ac:grpSpMkLst>
        </pc:grpChg>
        <pc:grpChg chg="add mod">
          <ac:chgData name="Lê Phước Vĩnh Linh" userId="a652cc8d-609b-467f-8cd6-b9365a9b4833" providerId="ADAL" clId="{3FC2EFAA-71CE-4307-B7B0-7AEBF1422B8E}" dt="2021-11-30T18:11:26.362" v="3039" actId="1076"/>
          <ac:grpSpMkLst>
            <pc:docMk/>
            <pc:sldMk cId="0" sldId="330"/>
            <ac:grpSpMk id="12" creationId="{48685B14-339B-4648-91D4-D35B80119458}"/>
          </ac:grpSpMkLst>
        </pc:grpChg>
        <pc:grpChg chg="mod">
          <ac:chgData name="Lê Phước Vĩnh Linh" userId="a652cc8d-609b-467f-8cd6-b9365a9b4833" providerId="ADAL" clId="{3FC2EFAA-71CE-4307-B7B0-7AEBF1422B8E}" dt="2021-11-29T07:37:19.376" v="931"/>
          <ac:grpSpMkLst>
            <pc:docMk/>
            <pc:sldMk cId="0" sldId="330"/>
            <ac:grpSpMk id="14" creationId="{A6665BCB-4BAC-4430-A637-3C8575329AC3}"/>
          </ac:grpSpMkLst>
        </pc:grpChg>
        <pc:grpChg chg="mod">
          <ac:chgData name="Lê Phước Vĩnh Linh" userId="a652cc8d-609b-467f-8cd6-b9365a9b4833" providerId="ADAL" clId="{3FC2EFAA-71CE-4307-B7B0-7AEBF1422B8E}" dt="2021-11-29T07:37:19.376" v="931"/>
          <ac:grpSpMkLst>
            <pc:docMk/>
            <pc:sldMk cId="0" sldId="330"/>
            <ac:grpSpMk id="21" creationId="{FE51D439-D02B-458F-A6E3-936FE55DBB91}"/>
          </ac:grpSpMkLst>
        </pc:grpChg>
        <pc:grpChg chg="add del mod">
          <ac:chgData name="Lê Phước Vĩnh Linh" userId="a652cc8d-609b-467f-8cd6-b9365a9b4833" providerId="ADAL" clId="{3FC2EFAA-71CE-4307-B7B0-7AEBF1422B8E}" dt="2021-11-29T07:37:25.871" v="935" actId="478"/>
          <ac:grpSpMkLst>
            <pc:docMk/>
            <pc:sldMk cId="0" sldId="330"/>
            <ac:grpSpMk id="29" creationId="{1F1D8DBA-3797-439B-B64E-79284802E675}"/>
          </ac:grpSpMkLst>
        </pc:grpChg>
        <pc:grpChg chg="mod">
          <ac:chgData name="Lê Phước Vĩnh Linh" userId="a652cc8d-609b-467f-8cd6-b9365a9b4833" providerId="ADAL" clId="{3FC2EFAA-71CE-4307-B7B0-7AEBF1422B8E}" dt="2021-11-29T07:37:19.386" v="932"/>
          <ac:grpSpMkLst>
            <pc:docMk/>
            <pc:sldMk cId="0" sldId="330"/>
            <ac:grpSpMk id="36" creationId="{1FCD9680-3976-47BE-846D-56BC4D1A2BA4}"/>
          </ac:grpSpMkLst>
        </pc:grpChg>
        <pc:grpChg chg="mod">
          <ac:chgData name="Lê Phước Vĩnh Linh" userId="a652cc8d-609b-467f-8cd6-b9365a9b4833" providerId="ADAL" clId="{3FC2EFAA-71CE-4307-B7B0-7AEBF1422B8E}" dt="2021-11-29T07:37:19.386" v="932"/>
          <ac:grpSpMkLst>
            <pc:docMk/>
            <pc:sldMk cId="0" sldId="330"/>
            <ac:grpSpMk id="43" creationId="{CA409611-C9D5-4A68-BCF8-2B2D6096645A}"/>
          </ac:grpSpMkLst>
        </pc:grpChg>
        <pc:picChg chg="del">
          <ac:chgData name="Lê Phước Vĩnh Linh" userId="a652cc8d-609b-467f-8cd6-b9365a9b4833" providerId="ADAL" clId="{3FC2EFAA-71CE-4307-B7B0-7AEBF1422B8E}" dt="2021-11-27T01:54:24.897" v="10" actId="478"/>
          <ac:picMkLst>
            <pc:docMk/>
            <pc:sldMk cId="0" sldId="330"/>
            <ac:picMk id="213" creationId="{00000000-0000-0000-0000-000000000000}"/>
          </ac:picMkLst>
        </pc:picChg>
        <pc:picChg chg="del">
          <ac:chgData name="Lê Phước Vĩnh Linh" userId="a652cc8d-609b-467f-8cd6-b9365a9b4833" providerId="ADAL" clId="{3FC2EFAA-71CE-4307-B7B0-7AEBF1422B8E}" dt="2021-11-27T01:54:26.456" v="11" actId="478"/>
          <ac:picMkLst>
            <pc:docMk/>
            <pc:sldMk cId="0" sldId="330"/>
            <ac:picMk id="214" creationId="{00000000-0000-0000-0000-000000000000}"/>
          </ac:picMkLst>
        </pc:picChg>
        <pc:picChg chg="mod">
          <ac:chgData name="Lê Phước Vĩnh Linh" userId="a652cc8d-609b-467f-8cd6-b9365a9b4833" providerId="ADAL" clId="{3FC2EFAA-71CE-4307-B7B0-7AEBF1422B8E}" dt="2021-11-27T01:54:59.484" v="24" actId="1076"/>
          <ac:picMkLst>
            <pc:docMk/>
            <pc:sldMk cId="0" sldId="330"/>
            <ac:picMk id="215" creationId="{00000000-0000-0000-0000-000000000000}"/>
          </ac:picMkLst>
        </pc:picChg>
        <pc:picChg chg="mod">
          <ac:chgData name="Lê Phước Vĩnh Linh" userId="a652cc8d-609b-467f-8cd6-b9365a9b4833" providerId="ADAL" clId="{3FC2EFAA-71CE-4307-B7B0-7AEBF1422B8E}" dt="2021-11-27T01:54:57.026" v="23" actId="1076"/>
          <ac:picMkLst>
            <pc:docMk/>
            <pc:sldMk cId="0" sldId="330"/>
            <ac:picMk id="216" creationId="{00000000-0000-0000-0000-000000000000}"/>
          </ac:picMkLst>
        </pc:picChg>
      </pc:sldChg>
      <pc:sldChg chg="addSp delSp modSp mod modAnim modNotesTx">
        <pc:chgData name="Lê Phước Vĩnh Linh" userId="a652cc8d-609b-467f-8cd6-b9365a9b4833" providerId="ADAL" clId="{3FC2EFAA-71CE-4307-B7B0-7AEBF1422B8E}" dt="2021-12-01T05:28:23.067" v="3173" actId="1076"/>
        <pc:sldMkLst>
          <pc:docMk/>
          <pc:sldMk cId="0" sldId="333"/>
        </pc:sldMkLst>
        <pc:spChg chg="mod">
          <ac:chgData name="Lê Phước Vĩnh Linh" userId="a652cc8d-609b-467f-8cd6-b9365a9b4833" providerId="ADAL" clId="{3FC2EFAA-71CE-4307-B7B0-7AEBF1422B8E}" dt="2021-11-30T14:54:43.424" v="2603" actId="20577"/>
          <ac:spMkLst>
            <pc:docMk/>
            <pc:sldMk cId="0" sldId="333"/>
            <ac:spMk id="2" creationId="{F13BB815-2481-4EE7-8D88-778C0B6F9165}"/>
          </ac:spMkLst>
        </pc:spChg>
        <pc:spChg chg="mod">
          <ac:chgData name="Lê Phước Vĩnh Linh" userId="a652cc8d-609b-467f-8cd6-b9365a9b4833" providerId="ADAL" clId="{3FC2EFAA-71CE-4307-B7B0-7AEBF1422B8E}" dt="2021-12-01T05:28:23.067" v="3173" actId="1076"/>
          <ac:spMkLst>
            <pc:docMk/>
            <pc:sldMk cId="0" sldId="333"/>
            <ac:spMk id="5" creationId="{D7047A10-D78D-4D11-A5F7-C5263E87ECEF}"/>
          </ac:spMkLst>
        </pc:spChg>
        <pc:spChg chg="mod">
          <ac:chgData name="Lê Phước Vĩnh Linh" userId="a652cc8d-609b-467f-8cd6-b9365a9b4833" providerId="ADAL" clId="{3FC2EFAA-71CE-4307-B7B0-7AEBF1422B8E}" dt="2021-11-30T18:10:59.124" v="3025"/>
          <ac:spMkLst>
            <pc:docMk/>
            <pc:sldMk cId="0" sldId="333"/>
            <ac:spMk id="10" creationId="{3CE0E7C9-A5EB-4A71-9A1D-51D420DC2F1C}"/>
          </ac:spMkLst>
        </pc:spChg>
        <pc:spChg chg="mod">
          <ac:chgData name="Lê Phước Vĩnh Linh" userId="a652cc8d-609b-467f-8cd6-b9365a9b4833" providerId="ADAL" clId="{3FC2EFAA-71CE-4307-B7B0-7AEBF1422B8E}" dt="2021-11-30T18:10:59.124" v="3025"/>
          <ac:spMkLst>
            <pc:docMk/>
            <pc:sldMk cId="0" sldId="333"/>
            <ac:spMk id="11" creationId="{0C8ED924-49F2-4AE7-9344-856549074F05}"/>
          </ac:spMkLst>
        </pc:spChg>
        <pc:spChg chg="mod">
          <ac:chgData name="Lê Phước Vĩnh Linh" userId="a652cc8d-609b-467f-8cd6-b9365a9b4833" providerId="ADAL" clId="{3FC2EFAA-71CE-4307-B7B0-7AEBF1422B8E}" dt="2021-11-30T18:10:59.124" v="3025"/>
          <ac:spMkLst>
            <pc:docMk/>
            <pc:sldMk cId="0" sldId="333"/>
            <ac:spMk id="12" creationId="{600A4C1C-20D8-4DED-8A6C-EF7F44D2AA68}"/>
          </ac:spMkLst>
        </pc:spChg>
        <pc:spChg chg="mod">
          <ac:chgData name="Lê Phước Vĩnh Linh" userId="a652cc8d-609b-467f-8cd6-b9365a9b4833" providerId="ADAL" clId="{3FC2EFAA-71CE-4307-B7B0-7AEBF1422B8E}" dt="2021-11-30T18:10:59.124" v="3025"/>
          <ac:spMkLst>
            <pc:docMk/>
            <pc:sldMk cId="0" sldId="333"/>
            <ac:spMk id="13" creationId="{2534BAB7-DEA0-4F0C-8843-118FE528ECCC}"/>
          </ac:spMkLst>
        </pc:spChg>
        <pc:spChg chg="mod">
          <ac:chgData name="Lê Phước Vĩnh Linh" userId="a652cc8d-609b-467f-8cd6-b9365a9b4833" providerId="ADAL" clId="{3FC2EFAA-71CE-4307-B7B0-7AEBF1422B8E}" dt="2021-11-30T18:10:59.128" v="3026"/>
          <ac:spMkLst>
            <pc:docMk/>
            <pc:sldMk cId="0" sldId="333"/>
            <ac:spMk id="15" creationId="{8F58E832-D936-4011-BE05-4C7514DC9F40}"/>
          </ac:spMkLst>
        </pc:spChg>
        <pc:spChg chg="mod">
          <ac:chgData name="Lê Phước Vĩnh Linh" userId="a652cc8d-609b-467f-8cd6-b9365a9b4833" providerId="ADAL" clId="{3FC2EFAA-71CE-4307-B7B0-7AEBF1422B8E}" dt="2021-11-30T18:10:59.128" v="3026"/>
          <ac:spMkLst>
            <pc:docMk/>
            <pc:sldMk cId="0" sldId="333"/>
            <ac:spMk id="16" creationId="{6FF79D66-E729-42F6-A348-590EA48DB7F9}"/>
          </ac:spMkLst>
        </pc:spChg>
        <pc:spChg chg="mod">
          <ac:chgData name="Lê Phước Vĩnh Linh" userId="a652cc8d-609b-467f-8cd6-b9365a9b4833" providerId="ADAL" clId="{3FC2EFAA-71CE-4307-B7B0-7AEBF1422B8E}" dt="2021-11-30T18:10:59.128" v="3026"/>
          <ac:spMkLst>
            <pc:docMk/>
            <pc:sldMk cId="0" sldId="333"/>
            <ac:spMk id="17" creationId="{0481749F-4056-4E40-AC4A-A41E8823A181}"/>
          </ac:spMkLst>
        </pc:spChg>
        <pc:spChg chg="mod">
          <ac:chgData name="Lê Phước Vĩnh Linh" userId="a652cc8d-609b-467f-8cd6-b9365a9b4833" providerId="ADAL" clId="{3FC2EFAA-71CE-4307-B7B0-7AEBF1422B8E}" dt="2021-11-30T18:10:59.128" v="3026"/>
          <ac:spMkLst>
            <pc:docMk/>
            <pc:sldMk cId="0" sldId="333"/>
            <ac:spMk id="18" creationId="{F7D512E7-C7E5-478F-BFC5-6F82E5A4DEC0}"/>
          </ac:spMkLst>
        </pc:spChg>
        <pc:spChg chg="mod">
          <ac:chgData name="Lê Phước Vĩnh Linh" userId="a652cc8d-609b-467f-8cd6-b9365a9b4833" providerId="ADAL" clId="{3FC2EFAA-71CE-4307-B7B0-7AEBF1422B8E}" dt="2021-11-30T09:42:39.179" v="1675" actId="20577"/>
          <ac:spMkLst>
            <pc:docMk/>
            <pc:sldMk cId="0" sldId="333"/>
            <ac:spMk id="222" creationId="{00000000-0000-0000-0000-000000000000}"/>
          </ac:spMkLst>
        </pc:spChg>
        <pc:spChg chg="mod">
          <ac:chgData name="Lê Phước Vĩnh Linh" userId="a652cc8d-609b-467f-8cd6-b9365a9b4833" providerId="ADAL" clId="{3FC2EFAA-71CE-4307-B7B0-7AEBF1422B8E}" dt="2021-11-29T07:47:40.374" v="980" actId="1076"/>
          <ac:spMkLst>
            <pc:docMk/>
            <pc:sldMk cId="0" sldId="333"/>
            <ac:spMk id="223" creationId="{00000000-0000-0000-0000-000000000000}"/>
          </ac:spMkLst>
        </pc:spChg>
        <pc:grpChg chg="add del mod">
          <ac:chgData name="Lê Phước Vĩnh Linh" userId="a652cc8d-609b-467f-8cd6-b9365a9b4833" providerId="ADAL" clId="{3FC2EFAA-71CE-4307-B7B0-7AEBF1422B8E}" dt="2021-11-30T18:11:03.716" v="3028" actId="478"/>
          <ac:grpSpMkLst>
            <pc:docMk/>
            <pc:sldMk cId="0" sldId="333"/>
            <ac:grpSpMk id="9" creationId="{C65535B7-8972-4B55-B63A-531905AA6A47}"/>
          </ac:grpSpMkLst>
        </pc:grpChg>
        <pc:grpChg chg="add mod">
          <ac:chgData name="Lê Phước Vĩnh Linh" userId="a652cc8d-609b-467f-8cd6-b9365a9b4833" providerId="ADAL" clId="{3FC2EFAA-71CE-4307-B7B0-7AEBF1422B8E}" dt="2021-11-30T18:11:02.137" v="3027" actId="1076"/>
          <ac:grpSpMkLst>
            <pc:docMk/>
            <pc:sldMk cId="0" sldId="333"/>
            <ac:grpSpMk id="14" creationId="{61112930-918D-4F91-B3D7-46DE09008EAB}"/>
          </ac:grpSpMkLst>
        </pc:grpChg>
        <pc:picChg chg="mod">
          <ac:chgData name="Lê Phước Vĩnh Linh" userId="a652cc8d-609b-467f-8cd6-b9365a9b4833" providerId="ADAL" clId="{3FC2EFAA-71CE-4307-B7B0-7AEBF1422B8E}" dt="2021-11-30T08:59:59.186" v="1530" actId="1076"/>
          <ac:picMkLst>
            <pc:docMk/>
            <pc:sldMk cId="0" sldId="333"/>
            <ac:picMk id="3" creationId="{9C9EA8A4-B72B-4842-91D7-C6944D11255C}"/>
          </ac:picMkLst>
        </pc:picChg>
      </pc:sldChg>
      <pc:sldChg chg="addSp delSp modSp mod delAnim modAnim">
        <pc:chgData name="Lê Phước Vĩnh Linh" userId="a652cc8d-609b-467f-8cd6-b9365a9b4833" providerId="ADAL" clId="{3FC2EFAA-71CE-4307-B7B0-7AEBF1422B8E}" dt="2021-11-30T18:11:20.709" v="3036" actId="478"/>
        <pc:sldMkLst>
          <pc:docMk/>
          <pc:sldMk cId="598096671" sldId="334"/>
        </pc:sldMkLst>
        <pc:spChg chg="mod">
          <ac:chgData name="Lê Phước Vĩnh Linh" userId="a652cc8d-609b-467f-8cd6-b9365a9b4833" providerId="ADAL" clId="{3FC2EFAA-71CE-4307-B7B0-7AEBF1422B8E}" dt="2021-11-30T18:11:15.758" v="3033"/>
          <ac:spMkLst>
            <pc:docMk/>
            <pc:sldMk cId="598096671" sldId="334"/>
            <ac:spMk id="10" creationId="{FB80185A-2701-40D5-B2F6-D5AD2DB072D0}"/>
          </ac:spMkLst>
        </pc:spChg>
        <pc:spChg chg="mod">
          <ac:chgData name="Lê Phước Vĩnh Linh" userId="a652cc8d-609b-467f-8cd6-b9365a9b4833" providerId="ADAL" clId="{3FC2EFAA-71CE-4307-B7B0-7AEBF1422B8E}" dt="2021-11-30T18:11:15.758" v="3033"/>
          <ac:spMkLst>
            <pc:docMk/>
            <pc:sldMk cId="598096671" sldId="334"/>
            <ac:spMk id="11" creationId="{F356C1AB-8CB1-4066-A789-C129BEC8C75D}"/>
          </ac:spMkLst>
        </pc:spChg>
        <pc:spChg chg="mod">
          <ac:chgData name="Lê Phước Vĩnh Linh" userId="a652cc8d-609b-467f-8cd6-b9365a9b4833" providerId="ADAL" clId="{3FC2EFAA-71CE-4307-B7B0-7AEBF1422B8E}" dt="2021-11-30T18:11:15.758" v="3033"/>
          <ac:spMkLst>
            <pc:docMk/>
            <pc:sldMk cId="598096671" sldId="334"/>
            <ac:spMk id="12" creationId="{0C2AB40F-20B2-4406-B5A0-350AC8FC9A49}"/>
          </ac:spMkLst>
        </pc:spChg>
        <pc:spChg chg="mod">
          <ac:chgData name="Lê Phước Vĩnh Linh" userId="a652cc8d-609b-467f-8cd6-b9365a9b4833" providerId="ADAL" clId="{3FC2EFAA-71CE-4307-B7B0-7AEBF1422B8E}" dt="2021-11-30T18:11:15.758" v="3033"/>
          <ac:spMkLst>
            <pc:docMk/>
            <pc:sldMk cId="598096671" sldId="334"/>
            <ac:spMk id="13" creationId="{A7880D61-800F-4444-AD39-A59E5CB4AE43}"/>
          </ac:spMkLst>
        </pc:spChg>
        <pc:spChg chg="mod">
          <ac:chgData name="Lê Phước Vĩnh Linh" userId="a652cc8d-609b-467f-8cd6-b9365a9b4833" providerId="ADAL" clId="{3FC2EFAA-71CE-4307-B7B0-7AEBF1422B8E}" dt="2021-11-30T18:11:15.762" v="3034"/>
          <ac:spMkLst>
            <pc:docMk/>
            <pc:sldMk cId="598096671" sldId="334"/>
            <ac:spMk id="15" creationId="{47017B85-95CB-4808-8067-20352E2AEB55}"/>
          </ac:spMkLst>
        </pc:spChg>
        <pc:spChg chg="mod">
          <ac:chgData name="Lê Phước Vĩnh Linh" userId="a652cc8d-609b-467f-8cd6-b9365a9b4833" providerId="ADAL" clId="{3FC2EFAA-71CE-4307-B7B0-7AEBF1422B8E}" dt="2021-11-30T18:11:15.762" v="3034"/>
          <ac:spMkLst>
            <pc:docMk/>
            <pc:sldMk cId="598096671" sldId="334"/>
            <ac:spMk id="16" creationId="{B32D421A-6145-4F87-B3E1-EBA4D882E042}"/>
          </ac:spMkLst>
        </pc:spChg>
        <pc:spChg chg="mod">
          <ac:chgData name="Lê Phước Vĩnh Linh" userId="a652cc8d-609b-467f-8cd6-b9365a9b4833" providerId="ADAL" clId="{3FC2EFAA-71CE-4307-B7B0-7AEBF1422B8E}" dt="2021-11-30T18:11:15.762" v="3034"/>
          <ac:spMkLst>
            <pc:docMk/>
            <pc:sldMk cId="598096671" sldId="334"/>
            <ac:spMk id="17" creationId="{86C225A7-8F7F-42D0-A4B6-9D5D005A066D}"/>
          </ac:spMkLst>
        </pc:spChg>
        <pc:spChg chg="mod">
          <ac:chgData name="Lê Phước Vĩnh Linh" userId="a652cc8d-609b-467f-8cd6-b9365a9b4833" providerId="ADAL" clId="{3FC2EFAA-71CE-4307-B7B0-7AEBF1422B8E}" dt="2021-11-30T18:11:15.762" v="3034"/>
          <ac:spMkLst>
            <pc:docMk/>
            <pc:sldMk cId="598096671" sldId="334"/>
            <ac:spMk id="18" creationId="{C6DB9850-AF21-4A75-982A-4F57AEF5BD45}"/>
          </ac:spMkLst>
        </pc:spChg>
        <pc:spChg chg="mod">
          <ac:chgData name="Lê Phước Vĩnh Linh" userId="a652cc8d-609b-467f-8cd6-b9365a9b4833" providerId="ADAL" clId="{3FC2EFAA-71CE-4307-B7B0-7AEBF1422B8E}" dt="2021-11-30T09:42:14.549" v="1667" actId="20577"/>
          <ac:spMkLst>
            <pc:docMk/>
            <pc:sldMk cId="598096671" sldId="334"/>
            <ac:spMk id="211" creationId="{00000000-0000-0000-0000-000000000000}"/>
          </ac:spMkLst>
        </pc:spChg>
        <pc:spChg chg="mod">
          <ac:chgData name="Lê Phước Vĩnh Linh" userId="a652cc8d-609b-467f-8cd6-b9365a9b4833" providerId="ADAL" clId="{3FC2EFAA-71CE-4307-B7B0-7AEBF1422B8E}" dt="2021-11-30T09:42:24.140" v="1671" actId="20577"/>
          <ac:spMkLst>
            <pc:docMk/>
            <pc:sldMk cId="598096671" sldId="334"/>
            <ac:spMk id="212" creationId="{00000000-0000-0000-0000-000000000000}"/>
          </ac:spMkLst>
        </pc:spChg>
        <pc:grpChg chg="add del mod">
          <ac:chgData name="Lê Phước Vĩnh Linh" userId="a652cc8d-609b-467f-8cd6-b9365a9b4833" providerId="ADAL" clId="{3FC2EFAA-71CE-4307-B7B0-7AEBF1422B8E}" dt="2021-11-30T18:11:20.709" v="3036" actId="478"/>
          <ac:grpSpMkLst>
            <pc:docMk/>
            <pc:sldMk cId="598096671" sldId="334"/>
            <ac:grpSpMk id="9" creationId="{DF88309F-8A0C-423F-B21A-5312DE1352CC}"/>
          </ac:grpSpMkLst>
        </pc:grpChg>
        <pc:grpChg chg="add mod">
          <ac:chgData name="Lê Phước Vĩnh Linh" userId="a652cc8d-609b-467f-8cd6-b9365a9b4833" providerId="ADAL" clId="{3FC2EFAA-71CE-4307-B7B0-7AEBF1422B8E}" dt="2021-11-30T18:11:19.104" v="3035" actId="1076"/>
          <ac:grpSpMkLst>
            <pc:docMk/>
            <pc:sldMk cId="598096671" sldId="334"/>
            <ac:grpSpMk id="14" creationId="{2CBFA697-A833-4FCD-9E01-CDEC50751961}"/>
          </ac:grpSpMkLst>
        </pc:grpChg>
        <pc:graphicFrameChg chg="add del mod">
          <ac:chgData name="Lê Phước Vĩnh Linh" userId="a652cc8d-609b-467f-8cd6-b9365a9b4833" providerId="ADAL" clId="{3FC2EFAA-71CE-4307-B7B0-7AEBF1422B8E}" dt="2021-11-29T14:55:33.318" v="1126" actId="478"/>
          <ac:graphicFrameMkLst>
            <pc:docMk/>
            <pc:sldMk cId="598096671" sldId="334"/>
            <ac:graphicFrameMk id="2" creationId="{FF5EDD12-C07F-41CD-A8C2-CB5C846F2017}"/>
          </ac:graphicFrameMkLst>
        </pc:graphicFrameChg>
        <pc:graphicFrameChg chg="mod">
          <ac:chgData name="Lê Phước Vĩnh Linh" userId="a652cc8d-609b-467f-8cd6-b9365a9b4833" providerId="ADAL" clId="{3FC2EFAA-71CE-4307-B7B0-7AEBF1422B8E}" dt="2021-11-29T14:56:03.539" v="1133" actId="1076"/>
          <ac:graphicFrameMkLst>
            <pc:docMk/>
            <pc:sldMk cId="598096671" sldId="334"/>
            <ac:graphicFrameMk id="3" creationId="{D45E4A80-A0F2-417C-A0C9-2B1E1328136E}"/>
          </ac:graphicFrameMkLst>
        </pc:graphicFrameChg>
        <pc:graphicFrameChg chg="mod">
          <ac:chgData name="Lê Phước Vĩnh Linh" userId="a652cc8d-609b-467f-8cd6-b9365a9b4833" providerId="ADAL" clId="{3FC2EFAA-71CE-4307-B7B0-7AEBF1422B8E}" dt="2021-11-29T14:56:21.246" v="1139"/>
          <ac:graphicFrameMkLst>
            <pc:docMk/>
            <pc:sldMk cId="598096671" sldId="334"/>
            <ac:graphicFrameMk id="4" creationId="{F6754B87-2C04-43EB-84D2-1529016C0A15}"/>
          </ac:graphicFrameMkLst>
        </pc:graphicFrameChg>
        <pc:graphicFrameChg chg="add mod">
          <ac:chgData name="Lê Phước Vĩnh Linh" userId="a652cc8d-609b-467f-8cd6-b9365a9b4833" providerId="ADAL" clId="{3FC2EFAA-71CE-4307-B7B0-7AEBF1422B8E}" dt="2021-11-29T14:56:14.121" v="1138" actId="1076"/>
          <ac:graphicFrameMkLst>
            <pc:docMk/>
            <pc:sldMk cId="598096671" sldId="334"/>
            <ac:graphicFrameMk id="5" creationId="{BF22CBBB-071F-4EAA-A5D3-80528016F293}"/>
          </ac:graphicFrameMkLst>
        </pc:graphicFrameChg>
        <pc:graphicFrameChg chg="del mod">
          <ac:chgData name="Lê Phước Vĩnh Linh" userId="a652cc8d-609b-467f-8cd6-b9365a9b4833" providerId="ADAL" clId="{3FC2EFAA-71CE-4307-B7B0-7AEBF1422B8E}" dt="2021-11-29T14:55:24.838" v="1117" actId="478"/>
          <ac:graphicFrameMkLst>
            <pc:docMk/>
            <pc:sldMk cId="598096671" sldId="334"/>
            <ac:graphicFrameMk id="14" creationId="{BD20BE7D-DC41-4990-A471-AB9F77A0D4E9}"/>
          </ac:graphicFrameMkLst>
        </pc:graphicFrameChg>
      </pc:sldChg>
      <pc:sldChg chg="modAnim">
        <pc:chgData name="Lê Phước Vĩnh Linh" userId="a652cc8d-609b-467f-8cd6-b9365a9b4833" providerId="ADAL" clId="{3FC2EFAA-71CE-4307-B7B0-7AEBF1422B8E}" dt="2021-11-29T15:25:11.421" v="1140"/>
        <pc:sldMkLst>
          <pc:docMk/>
          <pc:sldMk cId="4187163549" sldId="339"/>
        </pc:sldMkLst>
      </pc:sldChg>
      <pc:sldChg chg="addSp delSp modSp mod modAnim modNotesTx">
        <pc:chgData name="Lê Phước Vĩnh Linh" userId="a652cc8d-609b-467f-8cd6-b9365a9b4833" providerId="ADAL" clId="{3FC2EFAA-71CE-4307-B7B0-7AEBF1422B8E}" dt="2021-11-30T18:10:56.348" v="3024" actId="1076"/>
        <pc:sldMkLst>
          <pc:docMk/>
          <pc:sldMk cId="2988955197" sldId="344"/>
        </pc:sldMkLst>
        <pc:spChg chg="mod">
          <ac:chgData name="Lê Phước Vĩnh Linh" userId="a652cc8d-609b-467f-8cd6-b9365a9b4833" providerId="ADAL" clId="{3FC2EFAA-71CE-4307-B7B0-7AEBF1422B8E}" dt="2021-11-30T18:10:52.869" v="3021"/>
          <ac:spMkLst>
            <pc:docMk/>
            <pc:sldMk cId="2988955197" sldId="344"/>
            <ac:spMk id="12" creationId="{864BD1FD-2918-4710-BBB9-B3CD0D7A0BBC}"/>
          </ac:spMkLst>
        </pc:spChg>
        <pc:spChg chg="mod">
          <ac:chgData name="Lê Phước Vĩnh Linh" userId="a652cc8d-609b-467f-8cd6-b9365a9b4833" providerId="ADAL" clId="{3FC2EFAA-71CE-4307-B7B0-7AEBF1422B8E}" dt="2021-11-30T18:10:52.869" v="3021"/>
          <ac:spMkLst>
            <pc:docMk/>
            <pc:sldMk cId="2988955197" sldId="344"/>
            <ac:spMk id="13" creationId="{D9F34856-ABF7-4BC0-8723-79ABF93F2D29}"/>
          </ac:spMkLst>
        </pc:spChg>
        <pc:spChg chg="mod">
          <ac:chgData name="Lê Phước Vĩnh Linh" userId="a652cc8d-609b-467f-8cd6-b9365a9b4833" providerId="ADAL" clId="{3FC2EFAA-71CE-4307-B7B0-7AEBF1422B8E}" dt="2021-11-30T18:10:52.869" v="3021"/>
          <ac:spMkLst>
            <pc:docMk/>
            <pc:sldMk cId="2988955197" sldId="344"/>
            <ac:spMk id="14" creationId="{1131CA74-F1AC-49EB-95E2-03643D3288F6}"/>
          </ac:spMkLst>
        </pc:spChg>
        <pc:spChg chg="mod">
          <ac:chgData name="Lê Phước Vĩnh Linh" userId="a652cc8d-609b-467f-8cd6-b9365a9b4833" providerId="ADAL" clId="{3FC2EFAA-71CE-4307-B7B0-7AEBF1422B8E}" dt="2021-11-30T18:10:52.869" v="3021"/>
          <ac:spMkLst>
            <pc:docMk/>
            <pc:sldMk cId="2988955197" sldId="344"/>
            <ac:spMk id="15" creationId="{09C8EE9E-7008-4177-B9E0-8C114EA0263B}"/>
          </ac:spMkLst>
        </pc:spChg>
        <pc:spChg chg="mod">
          <ac:chgData name="Lê Phước Vĩnh Linh" userId="a652cc8d-609b-467f-8cd6-b9365a9b4833" providerId="ADAL" clId="{3FC2EFAA-71CE-4307-B7B0-7AEBF1422B8E}" dt="2021-11-30T18:10:52.874" v="3022"/>
          <ac:spMkLst>
            <pc:docMk/>
            <pc:sldMk cId="2988955197" sldId="344"/>
            <ac:spMk id="17" creationId="{EAE5A6B5-0F99-4841-B4D3-CEE82FF15ABC}"/>
          </ac:spMkLst>
        </pc:spChg>
        <pc:spChg chg="mod">
          <ac:chgData name="Lê Phước Vĩnh Linh" userId="a652cc8d-609b-467f-8cd6-b9365a9b4833" providerId="ADAL" clId="{3FC2EFAA-71CE-4307-B7B0-7AEBF1422B8E}" dt="2021-11-30T18:10:52.874" v="3022"/>
          <ac:spMkLst>
            <pc:docMk/>
            <pc:sldMk cId="2988955197" sldId="344"/>
            <ac:spMk id="18" creationId="{59EC2630-F752-49D2-AC5C-0CCC629E3892}"/>
          </ac:spMkLst>
        </pc:spChg>
        <pc:spChg chg="mod">
          <ac:chgData name="Lê Phước Vĩnh Linh" userId="a652cc8d-609b-467f-8cd6-b9365a9b4833" providerId="ADAL" clId="{3FC2EFAA-71CE-4307-B7B0-7AEBF1422B8E}" dt="2021-11-30T18:10:52.874" v="3022"/>
          <ac:spMkLst>
            <pc:docMk/>
            <pc:sldMk cId="2988955197" sldId="344"/>
            <ac:spMk id="19" creationId="{60F70BBC-FF94-43E8-ABD4-4D2414895CE7}"/>
          </ac:spMkLst>
        </pc:spChg>
        <pc:spChg chg="mod">
          <ac:chgData name="Lê Phước Vĩnh Linh" userId="a652cc8d-609b-467f-8cd6-b9365a9b4833" providerId="ADAL" clId="{3FC2EFAA-71CE-4307-B7B0-7AEBF1422B8E}" dt="2021-11-30T18:10:52.874" v="3022"/>
          <ac:spMkLst>
            <pc:docMk/>
            <pc:sldMk cId="2988955197" sldId="344"/>
            <ac:spMk id="20" creationId="{C8FEFFFE-B42F-41AD-9BC5-B0975EB140BD}"/>
          </ac:spMkLst>
        </pc:spChg>
        <pc:grpChg chg="add mod">
          <ac:chgData name="Lê Phước Vĩnh Linh" userId="a652cc8d-609b-467f-8cd6-b9365a9b4833" providerId="ADAL" clId="{3FC2EFAA-71CE-4307-B7B0-7AEBF1422B8E}" dt="2021-11-30T18:10:56.348" v="3024" actId="1076"/>
          <ac:grpSpMkLst>
            <pc:docMk/>
            <pc:sldMk cId="2988955197" sldId="344"/>
            <ac:grpSpMk id="9" creationId="{3008EC62-78B6-4ECB-B3B4-6FDE8D4B9013}"/>
          </ac:grpSpMkLst>
        </pc:grpChg>
        <pc:grpChg chg="add del mod">
          <ac:chgData name="Lê Phước Vĩnh Linh" userId="a652cc8d-609b-467f-8cd6-b9365a9b4833" providerId="ADAL" clId="{3FC2EFAA-71CE-4307-B7B0-7AEBF1422B8E}" dt="2021-11-30T18:10:54.199" v="3023" actId="478"/>
          <ac:grpSpMkLst>
            <pc:docMk/>
            <pc:sldMk cId="2988955197" sldId="344"/>
            <ac:grpSpMk id="16" creationId="{089910C1-0BFC-4341-8EE0-8B8165790A96}"/>
          </ac:grpSpMkLst>
        </pc:grpChg>
        <pc:picChg chg="add mod">
          <ac:chgData name="Lê Phước Vĩnh Linh" userId="a652cc8d-609b-467f-8cd6-b9365a9b4833" providerId="ADAL" clId="{3FC2EFAA-71CE-4307-B7B0-7AEBF1422B8E}" dt="2021-11-30T12:45:44.908" v="2118" actId="1076"/>
          <ac:picMkLst>
            <pc:docMk/>
            <pc:sldMk cId="2988955197" sldId="344"/>
            <ac:picMk id="1026" creationId="{40EC3AF1-00BA-45D0-896C-03C4E2C7EBF1}"/>
          </ac:picMkLst>
        </pc:picChg>
        <pc:picChg chg="add del mod">
          <ac:chgData name="Lê Phước Vĩnh Linh" userId="a652cc8d-609b-467f-8cd6-b9365a9b4833" providerId="ADAL" clId="{3FC2EFAA-71CE-4307-B7B0-7AEBF1422B8E}" dt="2021-11-30T12:45:37.464" v="2115" actId="478"/>
          <ac:picMkLst>
            <pc:docMk/>
            <pc:sldMk cId="2988955197" sldId="344"/>
            <ac:picMk id="1028" creationId="{6E775213-3482-4660-8ABD-F312FBDAF22B}"/>
          </ac:picMkLst>
        </pc:picChg>
      </pc:sldChg>
      <pc:sldChg chg="addSp delSp modSp mod delAnim modAnim">
        <pc:chgData name="Lê Phước Vĩnh Linh" userId="a652cc8d-609b-467f-8cd6-b9365a9b4833" providerId="ADAL" clId="{3FC2EFAA-71CE-4307-B7B0-7AEBF1422B8E}" dt="2021-11-30T18:14:23.312" v="3062" actId="20577"/>
        <pc:sldMkLst>
          <pc:docMk/>
          <pc:sldMk cId="491081385" sldId="351"/>
        </pc:sldMkLst>
        <pc:spChg chg="del mod">
          <ac:chgData name="Lê Phước Vĩnh Linh" userId="a652cc8d-609b-467f-8cd6-b9365a9b4833" providerId="ADAL" clId="{3FC2EFAA-71CE-4307-B7B0-7AEBF1422B8E}" dt="2021-11-29T16:35:40.109" v="1147" actId="478"/>
          <ac:spMkLst>
            <pc:docMk/>
            <pc:sldMk cId="491081385" sldId="351"/>
            <ac:spMk id="2" creationId="{3B03110A-E2CC-4910-8D90-888EDA3DB3E9}"/>
          </ac:spMkLst>
        </pc:spChg>
        <pc:spChg chg="add mod">
          <ac:chgData name="Lê Phước Vĩnh Linh" userId="a652cc8d-609b-467f-8cd6-b9365a9b4833" providerId="ADAL" clId="{3FC2EFAA-71CE-4307-B7B0-7AEBF1422B8E}" dt="2021-11-30T18:14:23.312" v="3062" actId="20577"/>
          <ac:spMkLst>
            <pc:docMk/>
            <pc:sldMk cId="491081385" sldId="351"/>
            <ac:spMk id="2" creationId="{D2C1880F-D10A-4A90-85F6-08B0036687C1}"/>
          </ac:spMkLst>
        </pc:spChg>
        <pc:spChg chg="mod">
          <ac:chgData name="Lê Phước Vĩnh Linh" userId="a652cc8d-609b-467f-8cd6-b9365a9b4833" providerId="ADAL" clId="{3FC2EFAA-71CE-4307-B7B0-7AEBF1422B8E}" dt="2021-11-30T18:10:23.746" v="3012"/>
          <ac:spMkLst>
            <pc:docMk/>
            <pc:sldMk cId="491081385" sldId="351"/>
            <ac:spMk id="9" creationId="{03E745FC-7FB1-4E2F-87F0-63C70B3332B1}"/>
          </ac:spMkLst>
        </pc:spChg>
        <pc:spChg chg="mod">
          <ac:chgData name="Lê Phước Vĩnh Linh" userId="a652cc8d-609b-467f-8cd6-b9365a9b4833" providerId="ADAL" clId="{3FC2EFAA-71CE-4307-B7B0-7AEBF1422B8E}" dt="2021-11-30T18:10:23.746" v="3012"/>
          <ac:spMkLst>
            <pc:docMk/>
            <pc:sldMk cId="491081385" sldId="351"/>
            <ac:spMk id="10" creationId="{56629563-C9F3-49CC-B670-BB5D16D6B494}"/>
          </ac:spMkLst>
        </pc:spChg>
        <pc:spChg chg="mod">
          <ac:chgData name="Lê Phước Vĩnh Linh" userId="a652cc8d-609b-467f-8cd6-b9365a9b4833" providerId="ADAL" clId="{3FC2EFAA-71CE-4307-B7B0-7AEBF1422B8E}" dt="2021-11-30T18:10:23.746" v="3012"/>
          <ac:spMkLst>
            <pc:docMk/>
            <pc:sldMk cId="491081385" sldId="351"/>
            <ac:spMk id="11" creationId="{3835F097-6B7F-45C6-B33E-163E40E29D4F}"/>
          </ac:spMkLst>
        </pc:spChg>
        <pc:spChg chg="mod">
          <ac:chgData name="Lê Phước Vĩnh Linh" userId="a652cc8d-609b-467f-8cd6-b9365a9b4833" providerId="ADAL" clId="{3FC2EFAA-71CE-4307-B7B0-7AEBF1422B8E}" dt="2021-11-30T18:10:23.746" v="3012"/>
          <ac:spMkLst>
            <pc:docMk/>
            <pc:sldMk cId="491081385" sldId="351"/>
            <ac:spMk id="12" creationId="{FB66243F-57A8-40D9-9A6E-3ED7995F9946}"/>
          </ac:spMkLst>
        </pc:spChg>
        <pc:spChg chg="mod">
          <ac:chgData name="Lê Phước Vĩnh Linh" userId="a652cc8d-609b-467f-8cd6-b9365a9b4833" providerId="ADAL" clId="{3FC2EFAA-71CE-4307-B7B0-7AEBF1422B8E}" dt="2021-11-30T18:10:23.751" v="3013"/>
          <ac:spMkLst>
            <pc:docMk/>
            <pc:sldMk cId="491081385" sldId="351"/>
            <ac:spMk id="14" creationId="{6AF39410-1D46-4F9A-A796-57BE9C471470}"/>
          </ac:spMkLst>
        </pc:spChg>
        <pc:spChg chg="mod">
          <ac:chgData name="Lê Phước Vĩnh Linh" userId="a652cc8d-609b-467f-8cd6-b9365a9b4833" providerId="ADAL" clId="{3FC2EFAA-71CE-4307-B7B0-7AEBF1422B8E}" dt="2021-11-30T18:10:23.751" v="3013"/>
          <ac:spMkLst>
            <pc:docMk/>
            <pc:sldMk cId="491081385" sldId="351"/>
            <ac:spMk id="15" creationId="{6A2489D4-D6E0-4BBC-8F48-6A5FFD7D6075}"/>
          </ac:spMkLst>
        </pc:spChg>
        <pc:spChg chg="mod">
          <ac:chgData name="Lê Phước Vĩnh Linh" userId="a652cc8d-609b-467f-8cd6-b9365a9b4833" providerId="ADAL" clId="{3FC2EFAA-71CE-4307-B7B0-7AEBF1422B8E}" dt="2021-11-30T18:10:23.751" v="3013"/>
          <ac:spMkLst>
            <pc:docMk/>
            <pc:sldMk cId="491081385" sldId="351"/>
            <ac:spMk id="16" creationId="{9A4A72D0-1B03-41C9-80D5-28DB50AAA0DC}"/>
          </ac:spMkLst>
        </pc:spChg>
        <pc:spChg chg="mod">
          <ac:chgData name="Lê Phước Vĩnh Linh" userId="a652cc8d-609b-467f-8cd6-b9365a9b4833" providerId="ADAL" clId="{3FC2EFAA-71CE-4307-B7B0-7AEBF1422B8E}" dt="2021-11-30T18:10:23.751" v="3013"/>
          <ac:spMkLst>
            <pc:docMk/>
            <pc:sldMk cId="491081385" sldId="351"/>
            <ac:spMk id="17" creationId="{201313AA-ACC3-4CB4-A225-8F9F092DEBCC}"/>
          </ac:spMkLst>
        </pc:spChg>
        <pc:spChg chg="mod">
          <ac:chgData name="Lê Phước Vĩnh Linh" userId="a652cc8d-609b-467f-8cd6-b9365a9b4833" providerId="ADAL" clId="{3FC2EFAA-71CE-4307-B7B0-7AEBF1422B8E}" dt="2021-11-30T09:42:42.713" v="1677" actId="20577"/>
          <ac:spMkLst>
            <pc:docMk/>
            <pc:sldMk cId="491081385" sldId="351"/>
            <ac:spMk id="222" creationId="{00000000-0000-0000-0000-000000000000}"/>
          </ac:spMkLst>
        </pc:spChg>
        <pc:grpChg chg="add del mod">
          <ac:chgData name="Lê Phước Vĩnh Linh" userId="a652cc8d-609b-467f-8cd6-b9365a9b4833" providerId="ADAL" clId="{3FC2EFAA-71CE-4307-B7B0-7AEBF1422B8E}" dt="2021-11-30T18:10:28.829" v="3015" actId="478"/>
          <ac:grpSpMkLst>
            <pc:docMk/>
            <pc:sldMk cId="491081385" sldId="351"/>
            <ac:grpSpMk id="8" creationId="{E0D7CA29-8F84-4804-BC89-D915B7ED395F}"/>
          </ac:grpSpMkLst>
        </pc:grpChg>
        <pc:grpChg chg="add mod">
          <ac:chgData name="Lê Phước Vĩnh Linh" userId="a652cc8d-609b-467f-8cd6-b9365a9b4833" providerId="ADAL" clId="{3FC2EFAA-71CE-4307-B7B0-7AEBF1422B8E}" dt="2021-11-30T18:10:27.204" v="3014" actId="1076"/>
          <ac:grpSpMkLst>
            <pc:docMk/>
            <pc:sldMk cId="491081385" sldId="351"/>
            <ac:grpSpMk id="13" creationId="{CEBAC800-7EA5-4DA8-B1E7-2A73B9F1FD6B}"/>
          </ac:grpSpMkLst>
        </pc:grpChg>
        <pc:picChg chg="del">
          <ac:chgData name="Lê Phước Vĩnh Linh" userId="a652cc8d-609b-467f-8cd6-b9365a9b4833" providerId="ADAL" clId="{3FC2EFAA-71CE-4307-B7B0-7AEBF1422B8E}" dt="2021-11-29T16:36:27.852" v="1153" actId="478"/>
          <ac:picMkLst>
            <pc:docMk/>
            <pc:sldMk cId="491081385" sldId="351"/>
            <ac:picMk id="3" creationId="{37813DEC-270A-429A-B0E9-7214EAE40D4B}"/>
          </ac:picMkLst>
        </pc:picChg>
        <pc:picChg chg="add del mod">
          <ac:chgData name="Lê Phước Vĩnh Linh" userId="a652cc8d-609b-467f-8cd6-b9365a9b4833" providerId="ADAL" clId="{3FC2EFAA-71CE-4307-B7B0-7AEBF1422B8E}" dt="2021-11-29T16:36:23.523" v="1150" actId="478"/>
          <ac:picMkLst>
            <pc:docMk/>
            <pc:sldMk cId="491081385" sldId="351"/>
            <ac:picMk id="4" creationId="{E2855F60-6364-439B-8409-66745C833C71}"/>
          </ac:picMkLst>
        </pc:picChg>
        <pc:picChg chg="add del mod">
          <ac:chgData name="Lê Phước Vĩnh Linh" userId="a652cc8d-609b-467f-8cd6-b9365a9b4833" providerId="ADAL" clId="{3FC2EFAA-71CE-4307-B7B0-7AEBF1422B8E}" dt="2021-11-29T16:22:47.554" v="1144" actId="478"/>
          <ac:picMkLst>
            <pc:docMk/>
            <pc:sldMk cId="491081385" sldId="351"/>
            <ac:picMk id="5" creationId="{0C5D5FA8-8CE7-4874-8BF6-D75A681B760D}"/>
          </ac:picMkLst>
        </pc:picChg>
        <pc:picChg chg="add del">
          <ac:chgData name="Lê Phước Vĩnh Linh" userId="a652cc8d-609b-467f-8cd6-b9365a9b4833" providerId="ADAL" clId="{3FC2EFAA-71CE-4307-B7B0-7AEBF1422B8E}" dt="2021-11-29T16:36:26.450" v="1152" actId="478"/>
          <ac:picMkLst>
            <pc:docMk/>
            <pc:sldMk cId="491081385" sldId="351"/>
            <ac:picMk id="6" creationId="{7BFB55DE-5871-45A9-872C-AA12DA475127}"/>
          </ac:picMkLst>
        </pc:picChg>
        <pc:picChg chg="add mod">
          <ac:chgData name="Lê Phước Vĩnh Linh" userId="a652cc8d-609b-467f-8cd6-b9365a9b4833" providerId="ADAL" clId="{3FC2EFAA-71CE-4307-B7B0-7AEBF1422B8E}" dt="2021-11-30T02:28:10.967" v="1183" actId="1076"/>
          <ac:picMkLst>
            <pc:docMk/>
            <pc:sldMk cId="491081385" sldId="351"/>
            <ac:picMk id="7" creationId="{BE0D42F7-801B-4360-8A3D-E481842805EC}"/>
          </ac:picMkLst>
        </pc:picChg>
        <pc:picChg chg="mod">
          <ac:chgData name="Lê Phước Vĩnh Linh" userId="a652cc8d-609b-467f-8cd6-b9365a9b4833" providerId="ADAL" clId="{3FC2EFAA-71CE-4307-B7B0-7AEBF1422B8E}" dt="2021-11-29T16:45:48.117" v="1163" actId="1076"/>
          <ac:picMkLst>
            <pc:docMk/>
            <pc:sldMk cId="491081385" sldId="351"/>
            <ac:picMk id="3078" creationId="{173E6076-541B-4AE1-8031-9FDAB4347A5B}"/>
          </ac:picMkLst>
        </pc:picChg>
        <pc:picChg chg="del">
          <ac:chgData name="Lê Phước Vĩnh Linh" userId="a652cc8d-609b-467f-8cd6-b9365a9b4833" providerId="ADAL" clId="{3FC2EFAA-71CE-4307-B7B0-7AEBF1422B8E}" dt="2021-11-29T13:54:55.215" v="1065" actId="478"/>
          <ac:picMkLst>
            <pc:docMk/>
            <pc:sldMk cId="491081385" sldId="351"/>
            <ac:picMk id="3080" creationId="{C6BEBE3F-74D5-4688-8C2D-AD1CA4469F2E}"/>
          </ac:picMkLst>
        </pc:picChg>
      </pc:sldChg>
      <pc:sldChg chg="addSp delSp modSp modAnim">
        <pc:chgData name="Lê Phước Vĩnh Linh" userId="a652cc8d-609b-467f-8cd6-b9365a9b4833" providerId="ADAL" clId="{3FC2EFAA-71CE-4307-B7B0-7AEBF1422B8E}" dt="2021-11-30T09:45:17.583" v="1690"/>
        <pc:sldMkLst>
          <pc:docMk/>
          <pc:sldMk cId="3300655656" sldId="352"/>
        </pc:sldMkLst>
        <pc:picChg chg="add mod">
          <ac:chgData name="Lê Phước Vĩnh Linh" userId="a652cc8d-609b-467f-8cd6-b9365a9b4833" providerId="ADAL" clId="{3FC2EFAA-71CE-4307-B7B0-7AEBF1422B8E}" dt="2021-11-30T09:44:10.289" v="1682" actId="1076"/>
          <ac:picMkLst>
            <pc:docMk/>
            <pc:sldMk cId="3300655656" sldId="352"/>
            <ac:picMk id="2050" creationId="{C88954BA-2FFE-4B74-A06E-3146E38C7C14}"/>
          </ac:picMkLst>
        </pc:picChg>
        <pc:picChg chg="add del mod">
          <ac:chgData name="Lê Phước Vĩnh Linh" userId="a652cc8d-609b-467f-8cd6-b9365a9b4833" providerId="ADAL" clId="{3FC2EFAA-71CE-4307-B7B0-7AEBF1422B8E}" dt="2021-11-30T09:44:06.534" v="1681" actId="478"/>
          <ac:picMkLst>
            <pc:docMk/>
            <pc:sldMk cId="3300655656" sldId="352"/>
            <ac:picMk id="2052" creationId="{1299D0D5-FEE5-48A3-BABB-6A80F5F1C39D}"/>
          </ac:picMkLst>
        </pc:picChg>
      </pc:sldChg>
      <pc:sldChg chg="modSp modAnim">
        <pc:chgData name="Lê Phước Vĩnh Linh" userId="a652cc8d-609b-467f-8cd6-b9365a9b4833" providerId="ADAL" clId="{3FC2EFAA-71CE-4307-B7B0-7AEBF1422B8E}" dt="2021-11-30T09:46:10.750" v="1697"/>
        <pc:sldMkLst>
          <pc:docMk/>
          <pc:sldMk cId="2100712801" sldId="353"/>
        </pc:sldMkLst>
        <pc:picChg chg="mod">
          <ac:chgData name="Lê Phước Vĩnh Linh" userId="a652cc8d-609b-467f-8cd6-b9365a9b4833" providerId="ADAL" clId="{3FC2EFAA-71CE-4307-B7B0-7AEBF1422B8E}" dt="2021-11-30T09:45:42.971" v="1692" actId="1076"/>
          <ac:picMkLst>
            <pc:docMk/>
            <pc:sldMk cId="2100712801" sldId="353"/>
            <ac:picMk id="3074" creationId="{E5116A42-3FE9-41A2-8487-2EF0159F89B6}"/>
          </ac:picMkLst>
        </pc:picChg>
      </pc:sldChg>
      <pc:sldChg chg="addSp delSp modSp mod delAnim modAnim">
        <pc:chgData name="Lê Phước Vĩnh Linh" userId="a652cc8d-609b-467f-8cd6-b9365a9b4833" providerId="ADAL" clId="{3FC2EFAA-71CE-4307-B7B0-7AEBF1422B8E}" dt="2021-11-30T12:52:17.811" v="2164" actId="20577"/>
        <pc:sldMkLst>
          <pc:docMk/>
          <pc:sldMk cId="1781381119" sldId="354"/>
        </pc:sldMkLst>
        <pc:spChg chg="add del mod">
          <ac:chgData name="Lê Phước Vĩnh Linh" userId="a652cc8d-609b-467f-8cd6-b9365a9b4833" providerId="ADAL" clId="{3FC2EFAA-71CE-4307-B7B0-7AEBF1422B8E}" dt="2021-11-29T13:48:19.194" v="1060" actId="478"/>
          <ac:spMkLst>
            <pc:docMk/>
            <pc:sldMk cId="1781381119" sldId="354"/>
            <ac:spMk id="3" creationId="{E682B5DF-F565-49CF-9C56-6F0B34B3E6B8}"/>
          </ac:spMkLst>
        </pc:spChg>
        <pc:spChg chg="mod">
          <ac:chgData name="Lê Phước Vĩnh Linh" userId="a652cc8d-609b-467f-8cd6-b9365a9b4833" providerId="ADAL" clId="{3FC2EFAA-71CE-4307-B7B0-7AEBF1422B8E}" dt="2021-11-29T16:46:14.592" v="1172" actId="1076"/>
          <ac:spMkLst>
            <pc:docMk/>
            <pc:sldMk cId="1781381119" sldId="354"/>
            <ac:spMk id="10" creationId="{02D989B0-AF3B-4A78-AF37-468330123D2A}"/>
          </ac:spMkLst>
        </pc:spChg>
        <pc:spChg chg="mod">
          <ac:chgData name="Lê Phước Vĩnh Linh" userId="a652cc8d-609b-467f-8cd6-b9365a9b4833" providerId="ADAL" clId="{3FC2EFAA-71CE-4307-B7B0-7AEBF1422B8E}" dt="2021-11-29T16:46:58.265" v="1180" actId="1076"/>
          <ac:spMkLst>
            <pc:docMk/>
            <pc:sldMk cId="1781381119" sldId="354"/>
            <ac:spMk id="12" creationId="{4D5DF035-C248-4334-8A73-2BF8414DE9F8}"/>
          </ac:spMkLst>
        </pc:spChg>
        <pc:spChg chg="mod">
          <ac:chgData name="Lê Phước Vĩnh Linh" userId="a652cc8d-609b-467f-8cd6-b9365a9b4833" providerId="ADAL" clId="{3FC2EFAA-71CE-4307-B7B0-7AEBF1422B8E}" dt="2021-11-30T12:52:17.811" v="2164" actId="20577"/>
          <ac:spMkLst>
            <pc:docMk/>
            <pc:sldMk cId="1781381119" sldId="354"/>
            <ac:spMk id="14" creationId="{D3B5F3C1-566D-4DEA-A3CD-4739AEE9953B}"/>
          </ac:spMkLst>
        </pc:spChg>
        <pc:spChg chg="mod">
          <ac:chgData name="Lê Phước Vĩnh Linh" userId="a652cc8d-609b-467f-8cd6-b9365a9b4833" providerId="ADAL" clId="{3FC2EFAA-71CE-4307-B7B0-7AEBF1422B8E}" dt="2021-11-29T16:46:21.846" v="1174" actId="1076"/>
          <ac:spMkLst>
            <pc:docMk/>
            <pc:sldMk cId="1781381119" sldId="354"/>
            <ac:spMk id="15" creationId="{F60C4E1C-462E-448D-A458-F1E9205AACE7}"/>
          </ac:spMkLst>
        </pc:spChg>
        <pc:spChg chg="add mod">
          <ac:chgData name="Lê Phước Vĩnh Linh" userId="a652cc8d-609b-467f-8cd6-b9365a9b4833" providerId="ADAL" clId="{3FC2EFAA-71CE-4307-B7B0-7AEBF1422B8E}" dt="2021-11-30T02:44:42.780" v="1189" actId="1076"/>
          <ac:spMkLst>
            <pc:docMk/>
            <pc:sldMk cId="1781381119" sldId="354"/>
            <ac:spMk id="16" creationId="{12916445-4281-4004-A33C-7C86457F1085}"/>
          </ac:spMkLst>
        </pc:spChg>
        <pc:spChg chg="mod">
          <ac:chgData name="Lê Phước Vĩnh Linh" userId="a652cc8d-609b-467f-8cd6-b9365a9b4833" providerId="ADAL" clId="{3FC2EFAA-71CE-4307-B7B0-7AEBF1422B8E}" dt="2021-11-29T16:46:54.160" v="1179" actId="1076"/>
          <ac:spMkLst>
            <pc:docMk/>
            <pc:sldMk cId="1781381119" sldId="354"/>
            <ac:spMk id="17" creationId="{52DE5AB9-CD87-4499-AE89-41671647C486}"/>
          </ac:spMkLst>
        </pc:spChg>
        <pc:spChg chg="mod">
          <ac:chgData name="Lê Phước Vĩnh Linh" userId="a652cc8d-609b-467f-8cd6-b9365a9b4833" providerId="ADAL" clId="{3FC2EFAA-71CE-4307-B7B0-7AEBF1422B8E}" dt="2021-11-29T16:46:31.060" v="1176" actId="1076"/>
          <ac:spMkLst>
            <pc:docMk/>
            <pc:sldMk cId="1781381119" sldId="354"/>
            <ac:spMk id="18" creationId="{C6A26309-4780-4DF2-BB07-6244935F1B9E}"/>
          </ac:spMkLst>
        </pc:spChg>
        <pc:spChg chg="mod">
          <ac:chgData name="Lê Phước Vĩnh Linh" userId="a652cc8d-609b-467f-8cd6-b9365a9b4833" providerId="ADAL" clId="{3FC2EFAA-71CE-4307-B7B0-7AEBF1422B8E}" dt="2021-11-29T16:46:26.606" v="1175" actId="1076"/>
          <ac:spMkLst>
            <pc:docMk/>
            <pc:sldMk cId="1781381119" sldId="354"/>
            <ac:spMk id="19" creationId="{FA615E38-3471-4D6E-B35B-407000FF86D5}"/>
          </ac:spMkLst>
        </pc:spChg>
        <pc:spChg chg="add del mod">
          <ac:chgData name="Lê Phước Vĩnh Linh" userId="a652cc8d-609b-467f-8cd6-b9365a9b4833" providerId="ADAL" clId="{3FC2EFAA-71CE-4307-B7B0-7AEBF1422B8E}" dt="2021-11-29T13:48:09.439" v="1056" actId="478"/>
          <ac:spMkLst>
            <pc:docMk/>
            <pc:sldMk cId="1781381119" sldId="354"/>
            <ac:spMk id="20" creationId="{4D5AA49A-4A2A-4506-9A10-51CF5908D6D2}"/>
          </ac:spMkLst>
        </pc:spChg>
        <pc:spChg chg="del">
          <ac:chgData name="Lê Phước Vĩnh Linh" userId="a652cc8d-609b-467f-8cd6-b9365a9b4833" providerId="ADAL" clId="{3FC2EFAA-71CE-4307-B7B0-7AEBF1422B8E}" dt="2021-11-29T13:48:15.521" v="1058" actId="478"/>
          <ac:spMkLst>
            <pc:docMk/>
            <pc:sldMk cId="1781381119" sldId="354"/>
            <ac:spMk id="222" creationId="{00000000-0000-0000-0000-000000000000}"/>
          </ac:spMkLst>
        </pc:spChg>
        <pc:picChg chg="add del">
          <ac:chgData name="Lê Phước Vĩnh Linh" userId="a652cc8d-609b-467f-8cd6-b9365a9b4833" providerId="ADAL" clId="{3FC2EFAA-71CE-4307-B7B0-7AEBF1422B8E}" dt="2021-11-30T02:44:38.173" v="1188" actId="478"/>
          <ac:picMkLst>
            <pc:docMk/>
            <pc:sldMk cId="1781381119" sldId="354"/>
            <ac:picMk id="2" creationId="{A87776B4-1C80-42E2-A83D-AAD0A7CD69AE}"/>
          </ac:picMkLst>
        </pc:picChg>
        <pc:picChg chg="add mod">
          <ac:chgData name="Lê Phước Vĩnh Linh" userId="a652cc8d-609b-467f-8cd6-b9365a9b4833" providerId="ADAL" clId="{3FC2EFAA-71CE-4307-B7B0-7AEBF1422B8E}" dt="2021-11-30T02:44:51.785" v="1194" actId="14100"/>
          <ac:picMkLst>
            <pc:docMk/>
            <pc:sldMk cId="1781381119" sldId="354"/>
            <ac:picMk id="3" creationId="{9BE93712-4064-48AF-8E17-D3F20EC7373E}"/>
          </ac:picMkLst>
        </pc:picChg>
        <pc:picChg chg="add del mod">
          <ac:chgData name="Lê Phước Vĩnh Linh" userId="a652cc8d-609b-467f-8cd6-b9365a9b4833" providerId="ADAL" clId="{3FC2EFAA-71CE-4307-B7B0-7AEBF1422B8E}" dt="2021-11-29T16:46:03.285" v="1169" actId="478"/>
          <ac:picMkLst>
            <pc:docMk/>
            <pc:sldMk cId="1781381119" sldId="354"/>
            <ac:picMk id="20" creationId="{EAF8A592-407E-4526-8E9F-652DDFED1574}"/>
          </ac:picMkLst>
        </pc:picChg>
        <pc:picChg chg="add del mod">
          <ac:chgData name="Lê Phước Vĩnh Linh" userId="a652cc8d-609b-467f-8cd6-b9365a9b4833" providerId="ADAL" clId="{3FC2EFAA-71CE-4307-B7B0-7AEBF1422B8E}" dt="2021-11-30T02:44:32.293" v="1184" actId="478"/>
          <ac:picMkLst>
            <pc:docMk/>
            <pc:sldMk cId="1781381119" sldId="354"/>
            <ac:picMk id="21" creationId="{9FADD4B9-F823-44D5-BB9E-F91E9D3FA5E5}"/>
          </ac:picMkLst>
        </pc:picChg>
        <pc:picChg chg="del">
          <ac:chgData name="Lê Phước Vĩnh Linh" userId="a652cc8d-609b-467f-8cd6-b9365a9b4833" providerId="ADAL" clId="{3FC2EFAA-71CE-4307-B7B0-7AEBF1422B8E}" dt="2021-11-29T16:45:57.296" v="1164" actId="478"/>
          <ac:picMkLst>
            <pc:docMk/>
            <pc:sldMk cId="1781381119" sldId="354"/>
            <ac:picMk id="26" creationId="{D4A89845-694E-4F40-921D-C1EEDE45A616}"/>
          </ac:picMkLst>
        </pc:picChg>
        <pc:cxnChg chg="mod">
          <ac:chgData name="Lê Phước Vĩnh Linh" userId="a652cc8d-609b-467f-8cd6-b9365a9b4833" providerId="ADAL" clId="{3FC2EFAA-71CE-4307-B7B0-7AEBF1422B8E}" dt="2021-11-29T16:46:18.200" v="1173" actId="1076"/>
          <ac:cxnSpMkLst>
            <pc:docMk/>
            <pc:sldMk cId="1781381119" sldId="354"/>
            <ac:cxnSpMk id="8" creationId="{E108DAB7-5FAD-4D4D-BC8C-B2408B2E55ED}"/>
          </ac:cxnSpMkLst>
        </pc:cxnChg>
      </pc:sldChg>
      <pc:sldChg chg="modAnim">
        <pc:chgData name="Lê Phước Vĩnh Linh" userId="a652cc8d-609b-467f-8cd6-b9365a9b4833" providerId="ADAL" clId="{3FC2EFAA-71CE-4307-B7B0-7AEBF1422B8E}" dt="2021-11-30T09:46:40.740" v="1699"/>
        <pc:sldMkLst>
          <pc:docMk/>
          <pc:sldMk cId="3597819742" sldId="355"/>
        </pc:sldMkLst>
      </pc:sldChg>
      <pc:sldChg chg="addSp delSp modSp mod">
        <pc:chgData name="Lê Phước Vĩnh Linh" userId="a652cc8d-609b-467f-8cd6-b9365a9b4833" providerId="ADAL" clId="{3FC2EFAA-71CE-4307-B7B0-7AEBF1422B8E}" dt="2021-11-30T18:10:21.526" v="3011" actId="478"/>
        <pc:sldMkLst>
          <pc:docMk/>
          <pc:sldMk cId="872887385" sldId="356"/>
        </pc:sldMkLst>
        <pc:spChg chg="mod">
          <ac:chgData name="Lê Phước Vĩnh Linh" userId="a652cc8d-609b-467f-8cd6-b9365a9b4833" providerId="ADAL" clId="{3FC2EFAA-71CE-4307-B7B0-7AEBF1422B8E}" dt="2021-11-30T18:10:15.312" v="3008"/>
          <ac:spMkLst>
            <pc:docMk/>
            <pc:sldMk cId="872887385" sldId="356"/>
            <ac:spMk id="12" creationId="{6E24A630-17E8-4ACE-A4DD-F132527825F8}"/>
          </ac:spMkLst>
        </pc:spChg>
        <pc:spChg chg="mod">
          <ac:chgData name="Lê Phước Vĩnh Linh" userId="a652cc8d-609b-467f-8cd6-b9365a9b4833" providerId="ADAL" clId="{3FC2EFAA-71CE-4307-B7B0-7AEBF1422B8E}" dt="2021-11-30T18:10:15.312" v="3008"/>
          <ac:spMkLst>
            <pc:docMk/>
            <pc:sldMk cId="872887385" sldId="356"/>
            <ac:spMk id="13" creationId="{C0CEA75A-3B1D-4F5B-AE55-4CA1ECD2A71E}"/>
          </ac:spMkLst>
        </pc:spChg>
        <pc:spChg chg="mod">
          <ac:chgData name="Lê Phước Vĩnh Linh" userId="a652cc8d-609b-467f-8cd6-b9365a9b4833" providerId="ADAL" clId="{3FC2EFAA-71CE-4307-B7B0-7AEBF1422B8E}" dt="2021-11-30T18:10:15.312" v="3008"/>
          <ac:spMkLst>
            <pc:docMk/>
            <pc:sldMk cId="872887385" sldId="356"/>
            <ac:spMk id="14" creationId="{081E98BF-CDF9-4ED2-BDB8-EBB2BE183999}"/>
          </ac:spMkLst>
        </pc:spChg>
        <pc:spChg chg="mod">
          <ac:chgData name="Lê Phước Vĩnh Linh" userId="a652cc8d-609b-467f-8cd6-b9365a9b4833" providerId="ADAL" clId="{3FC2EFAA-71CE-4307-B7B0-7AEBF1422B8E}" dt="2021-11-30T18:10:15.312" v="3008"/>
          <ac:spMkLst>
            <pc:docMk/>
            <pc:sldMk cId="872887385" sldId="356"/>
            <ac:spMk id="15" creationId="{4CDDF210-5591-41A4-88C7-FDD6311FACAB}"/>
          </ac:spMkLst>
        </pc:spChg>
        <pc:spChg chg="mod">
          <ac:chgData name="Lê Phước Vĩnh Linh" userId="a652cc8d-609b-467f-8cd6-b9365a9b4833" providerId="ADAL" clId="{3FC2EFAA-71CE-4307-B7B0-7AEBF1422B8E}" dt="2021-11-30T18:10:15.323" v="3009"/>
          <ac:spMkLst>
            <pc:docMk/>
            <pc:sldMk cId="872887385" sldId="356"/>
            <ac:spMk id="17" creationId="{6D9AAAEE-6160-4BAA-8C6D-920C9CF9C9AF}"/>
          </ac:spMkLst>
        </pc:spChg>
        <pc:spChg chg="mod">
          <ac:chgData name="Lê Phước Vĩnh Linh" userId="a652cc8d-609b-467f-8cd6-b9365a9b4833" providerId="ADAL" clId="{3FC2EFAA-71CE-4307-B7B0-7AEBF1422B8E}" dt="2021-11-30T18:10:15.323" v="3009"/>
          <ac:spMkLst>
            <pc:docMk/>
            <pc:sldMk cId="872887385" sldId="356"/>
            <ac:spMk id="20" creationId="{E26C7944-91B3-447C-B984-7E308843F434}"/>
          </ac:spMkLst>
        </pc:spChg>
        <pc:spChg chg="mod">
          <ac:chgData name="Lê Phước Vĩnh Linh" userId="a652cc8d-609b-467f-8cd6-b9365a9b4833" providerId="ADAL" clId="{3FC2EFAA-71CE-4307-B7B0-7AEBF1422B8E}" dt="2021-11-30T18:10:15.323" v="3009"/>
          <ac:spMkLst>
            <pc:docMk/>
            <pc:sldMk cId="872887385" sldId="356"/>
            <ac:spMk id="21" creationId="{6F52F59F-5CA9-43D0-B07A-A9A12F528DDB}"/>
          </ac:spMkLst>
        </pc:spChg>
        <pc:spChg chg="mod">
          <ac:chgData name="Lê Phước Vĩnh Linh" userId="a652cc8d-609b-467f-8cd6-b9365a9b4833" providerId="ADAL" clId="{3FC2EFAA-71CE-4307-B7B0-7AEBF1422B8E}" dt="2021-11-30T18:10:15.323" v="3009"/>
          <ac:spMkLst>
            <pc:docMk/>
            <pc:sldMk cId="872887385" sldId="356"/>
            <ac:spMk id="22" creationId="{95E0DD31-D96E-46A0-B725-82CD9499D43E}"/>
          </ac:spMkLst>
        </pc:spChg>
        <pc:grpChg chg="add del mod">
          <ac:chgData name="Lê Phước Vĩnh Linh" userId="a652cc8d-609b-467f-8cd6-b9365a9b4833" providerId="ADAL" clId="{3FC2EFAA-71CE-4307-B7B0-7AEBF1422B8E}" dt="2021-11-30T18:10:21.526" v="3011" actId="478"/>
          <ac:grpSpMkLst>
            <pc:docMk/>
            <pc:sldMk cId="872887385" sldId="356"/>
            <ac:grpSpMk id="11" creationId="{8A4376D9-7F36-4AC1-B91A-EA6F45A80BB8}"/>
          </ac:grpSpMkLst>
        </pc:grpChg>
        <pc:grpChg chg="add mod">
          <ac:chgData name="Lê Phước Vĩnh Linh" userId="a652cc8d-609b-467f-8cd6-b9365a9b4833" providerId="ADAL" clId="{3FC2EFAA-71CE-4307-B7B0-7AEBF1422B8E}" dt="2021-11-30T18:10:18.361" v="3010" actId="1076"/>
          <ac:grpSpMkLst>
            <pc:docMk/>
            <pc:sldMk cId="872887385" sldId="356"/>
            <ac:grpSpMk id="16" creationId="{F2F0AB5E-6635-43A5-BDAC-D3AF86613BDB}"/>
          </ac:grpSpMkLst>
        </pc:grpChg>
      </pc:sldChg>
      <pc:sldChg chg="addSp delSp modSp mod modAnim">
        <pc:chgData name="Lê Phước Vĩnh Linh" userId="a652cc8d-609b-467f-8cd6-b9365a9b4833" providerId="ADAL" clId="{3FC2EFAA-71CE-4307-B7B0-7AEBF1422B8E}" dt="2021-12-07T13:59:10.338" v="3223" actId="1076"/>
        <pc:sldMkLst>
          <pc:docMk/>
          <pc:sldMk cId="3033312115" sldId="359"/>
        </pc:sldMkLst>
        <pc:spChg chg="mod">
          <ac:chgData name="Lê Phước Vĩnh Linh" userId="a652cc8d-609b-467f-8cd6-b9365a9b4833" providerId="ADAL" clId="{3FC2EFAA-71CE-4307-B7B0-7AEBF1422B8E}" dt="2021-11-30T18:09:59.681" v="3002"/>
          <ac:spMkLst>
            <pc:docMk/>
            <pc:sldMk cId="3033312115" sldId="359"/>
            <ac:spMk id="6" creationId="{1C2983F2-4F6D-4073-8D6F-65B268DDB773}"/>
          </ac:spMkLst>
        </pc:spChg>
        <pc:spChg chg="mod">
          <ac:chgData name="Lê Phước Vĩnh Linh" userId="a652cc8d-609b-467f-8cd6-b9365a9b4833" providerId="ADAL" clId="{3FC2EFAA-71CE-4307-B7B0-7AEBF1422B8E}" dt="2021-11-30T18:09:59.681" v="3002"/>
          <ac:spMkLst>
            <pc:docMk/>
            <pc:sldMk cId="3033312115" sldId="359"/>
            <ac:spMk id="7" creationId="{4F1BA5B9-53AF-4AB3-9970-926397F30046}"/>
          </ac:spMkLst>
        </pc:spChg>
        <pc:spChg chg="mod">
          <ac:chgData name="Lê Phước Vĩnh Linh" userId="a652cc8d-609b-467f-8cd6-b9365a9b4833" providerId="ADAL" clId="{3FC2EFAA-71CE-4307-B7B0-7AEBF1422B8E}" dt="2021-11-30T18:09:59.681" v="3002"/>
          <ac:spMkLst>
            <pc:docMk/>
            <pc:sldMk cId="3033312115" sldId="359"/>
            <ac:spMk id="8" creationId="{6FEBC53E-7A1B-4834-AE77-2D36428DA9DE}"/>
          </ac:spMkLst>
        </pc:spChg>
        <pc:spChg chg="mod">
          <ac:chgData name="Lê Phước Vĩnh Linh" userId="a652cc8d-609b-467f-8cd6-b9365a9b4833" providerId="ADAL" clId="{3FC2EFAA-71CE-4307-B7B0-7AEBF1422B8E}" dt="2021-11-30T18:09:59.681" v="3002"/>
          <ac:spMkLst>
            <pc:docMk/>
            <pc:sldMk cId="3033312115" sldId="359"/>
            <ac:spMk id="9" creationId="{C8E70E9A-5505-4C49-9DFF-EF880207AD45}"/>
          </ac:spMkLst>
        </pc:spChg>
        <pc:spChg chg="mod">
          <ac:chgData name="Lê Phước Vĩnh Linh" userId="a652cc8d-609b-467f-8cd6-b9365a9b4833" providerId="ADAL" clId="{3FC2EFAA-71CE-4307-B7B0-7AEBF1422B8E}" dt="2021-11-30T18:09:59.685" v="3003"/>
          <ac:spMkLst>
            <pc:docMk/>
            <pc:sldMk cId="3033312115" sldId="359"/>
            <ac:spMk id="11" creationId="{5479197F-692C-4487-B338-99D26F9E8E62}"/>
          </ac:spMkLst>
        </pc:spChg>
        <pc:spChg chg="mod">
          <ac:chgData name="Lê Phước Vĩnh Linh" userId="a652cc8d-609b-467f-8cd6-b9365a9b4833" providerId="ADAL" clId="{3FC2EFAA-71CE-4307-B7B0-7AEBF1422B8E}" dt="2021-11-30T18:09:59.685" v="3003"/>
          <ac:spMkLst>
            <pc:docMk/>
            <pc:sldMk cId="3033312115" sldId="359"/>
            <ac:spMk id="12" creationId="{643C99EC-32F7-4662-8509-2A0D1638FD58}"/>
          </ac:spMkLst>
        </pc:spChg>
        <pc:spChg chg="mod">
          <ac:chgData name="Lê Phước Vĩnh Linh" userId="a652cc8d-609b-467f-8cd6-b9365a9b4833" providerId="ADAL" clId="{3FC2EFAA-71CE-4307-B7B0-7AEBF1422B8E}" dt="2021-11-30T18:09:59.685" v="3003"/>
          <ac:spMkLst>
            <pc:docMk/>
            <pc:sldMk cId="3033312115" sldId="359"/>
            <ac:spMk id="13" creationId="{F2BDC4A4-9CD7-471D-A6AF-62171930637B}"/>
          </ac:spMkLst>
        </pc:spChg>
        <pc:spChg chg="mod">
          <ac:chgData name="Lê Phước Vĩnh Linh" userId="a652cc8d-609b-467f-8cd6-b9365a9b4833" providerId="ADAL" clId="{3FC2EFAA-71CE-4307-B7B0-7AEBF1422B8E}" dt="2021-11-30T18:09:59.685" v="3003"/>
          <ac:spMkLst>
            <pc:docMk/>
            <pc:sldMk cId="3033312115" sldId="359"/>
            <ac:spMk id="14" creationId="{99BA8AB6-D5D9-43B8-AF35-86EE218BEA24}"/>
          </ac:spMkLst>
        </pc:spChg>
        <pc:spChg chg="mod">
          <ac:chgData name="Lê Phước Vĩnh Linh" userId="a652cc8d-609b-467f-8cd6-b9365a9b4833" providerId="ADAL" clId="{3FC2EFAA-71CE-4307-B7B0-7AEBF1422B8E}" dt="2021-11-30T09:01:33.917" v="1554" actId="20577"/>
          <ac:spMkLst>
            <pc:docMk/>
            <pc:sldMk cId="3033312115" sldId="359"/>
            <ac:spMk id="222" creationId="{00000000-0000-0000-0000-000000000000}"/>
          </ac:spMkLst>
        </pc:spChg>
        <pc:grpChg chg="add mod">
          <ac:chgData name="Lê Phước Vĩnh Linh" userId="a652cc8d-609b-467f-8cd6-b9365a9b4833" providerId="ADAL" clId="{3FC2EFAA-71CE-4307-B7B0-7AEBF1422B8E}" dt="2021-11-30T18:10:05.012" v="3005" actId="1076"/>
          <ac:grpSpMkLst>
            <pc:docMk/>
            <pc:sldMk cId="3033312115" sldId="359"/>
            <ac:grpSpMk id="5" creationId="{62F02AD3-3260-4F19-B44B-94029AD389E3}"/>
          </ac:grpSpMkLst>
        </pc:grpChg>
        <pc:grpChg chg="add del mod">
          <ac:chgData name="Lê Phước Vĩnh Linh" userId="a652cc8d-609b-467f-8cd6-b9365a9b4833" providerId="ADAL" clId="{3FC2EFAA-71CE-4307-B7B0-7AEBF1422B8E}" dt="2021-11-30T18:10:12.023" v="3007" actId="478"/>
          <ac:grpSpMkLst>
            <pc:docMk/>
            <pc:sldMk cId="3033312115" sldId="359"/>
            <ac:grpSpMk id="10" creationId="{62C34889-4048-4DCE-87B1-267E972FEDFE}"/>
          </ac:grpSpMkLst>
        </pc:grpChg>
        <pc:picChg chg="mod">
          <ac:chgData name="Lê Phước Vĩnh Linh" userId="a652cc8d-609b-467f-8cd6-b9365a9b4833" providerId="ADAL" clId="{3FC2EFAA-71CE-4307-B7B0-7AEBF1422B8E}" dt="2021-12-07T13:59:10.338" v="3223" actId="1076"/>
          <ac:picMkLst>
            <pc:docMk/>
            <pc:sldMk cId="3033312115" sldId="359"/>
            <ac:picMk id="2" creationId="{A749218F-DCD2-4181-9648-B10EE383A962}"/>
          </ac:picMkLst>
        </pc:picChg>
      </pc:sldChg>
      <pc:sldChg chg="addSp delSp modSp mod modAnim">
        <pc:chgData name="Lê Phước Vĩnh Linh" userId="a652cc8d-609b-467f-8cd6-b9365a9b4833" providerId="ADAL" clId="{3FC2EFAA-71CE-4307-B7B0-7AEBF1422B8E}" dt="2021-11-30T18:09:57.451" v="3001" actId="478"/>
        <pc:sldMkLst>
          <pc:docMk/>
          <pc:sldMk cId="3756335141" sldId="360"/>
        </pc:sldMkLst>
        <pc:spChg chg="mod">
          <ac:chgData name="Lê Phước Vĩnh Linh" userId="a652cc8d-609b-467f-8cd6-b9365a9b4833" providerId="ADAL" clId="{3FC2EFAA-71CE-4307-B7B0-7AEBF1422B8E}" dt="2021-11-30T18:09:52.822" v="2998"/>
          <ac:spMkLst>
            <pc:docMk/>
            <pc:sldMk cId="3756335141" sldId="360"/>
            <ac:spMk id="7" creationId="{38035DBC-D0D0-48E3-A564-E88E6C343CF1}"/>
          </ac:spMkLst>
        </pc:spChg>
        <pc:spChg chg="mod">
          <ac:chgData name="Lê Phước Vĩnh Linh" userId="a652cc8d-609b-467f-8cd6-b9365a9b4833" providerId="ADAL" clId="{3FC2EFAA-71CE-4307-B7B0-7AEBF1422B8E}" dt="2021-11-30T18:09:52.822" v="2998"/>
          <ac:spMkLst>
            <pc:docMk/>
            <pc:sldMk cId="3756335141" sldId="360"/>
            <ac:spMk id="8" creationId="{7AFE3E1A-B6D7-4704-8745-F14CE9E203B1}"/>
          </ac:spMkLst>
        </pc:spChg>
        <pc:spChg chg="mod">
          <ac:chgData name="Lê Phước Vĩnh Linh" userId="a652cc8d-609b-467f-8cd6-b9365a9b4833" providerId="ADAL" clId="{3FC2EFAA-71CE-4307-B7B0-7AEBF1422B8E}" dt="2021-11-30T18:09:52.822" v="2998"/>
          <ac:spMkLst>
            <pc:docMk/>
            <pc:sldMk cId="3756335141" sldId="360"/>
            <ac:spMk id="9" creationId="{183C3763-3D9A-4A79-ACCD-BDAFFF4935A3}"/>
          </ac:spMkLst>
        </pc:spChg>
        <pc:spChg chg="mod">
          <ac:chgData name="Lê Phước Vĩnh Linh" userId="a652cc8d-609b-467f-8cd6-b9365a9b4833" providerId="ADAL" clId="{3FC2EFAA-71CE-4307-B7B0-7AEBF1422B8E}" dt="2021-11-30T18:09:52.822" v="2998"/>
          <ac:spMkLst>
            <pc:docMk/>
            <pc:sldMk cId="3756335141" sldId="360"/>
            <ac:spMk id="10" creationId="{E5490CC0-E181-46BC-B717-B876847B3EEB}"/>
          </ac:spMkLst>
        </pc:spChg>
        <pc:spChg chg="mod">
          <ac:chgData name="Lê Phước Vĩnh Linh" userId="a652cc8d-609b-467f-8cd6-b9365a9b4833" providerId="ADAL" clId="{3FC2EFAA-71CE-4307-B7B0-7AEBF1422B8E}" dt="2021-11-30T18:09:52.826" v="2999"/>
          <ac:spMkLst>
            <pc:docMk/>
            <pc:sldMk cId="3756335141" sldId="360"/>
            <ac:spMk id="12" creationId="{31F58F74-C197-44DD-BDB9-B70EE8CB346F}"/>
          </ac:spMkLst>
        </pc:spChg>
        <pc:spChg chg="mod">
          <ac:chgData name="Lê Phước Vĩnh Linh" userId="a652cc8d-609b-467f-8cd6-b9365a9b4833" providerId="ADAL" clId="{3FC2EFAA-71CE-4307-B7B0-7AEBF1422B8E}" dt="2021-11-30T18:09:52.826" v="2999"/>
          <ac:spMkLst>
            <pc:docMk/>
            <pc:sldMk cId="3756335141" sldId="360"/>
            <ac:spMk id="13" creationId="{AA125DBD-4439-4DAD-91BC-C460306415D5}"/>
          </ac:spMkLst>
        </pc:spChg>
        <pc:spChg chg="mod">
          <ac:chgData name="Lê Phước Vĩnh Linh" userId="a652cc8d-609b-467f-8cd6-b9365a9b4833" providerId="ADAL" clId="{3FC2EFAA-71CE-4307-B7B0-7AEBF1422B8E}" dt="2021-11-30T18:09:52.826" v="2999"/>
          <ac:spMkLst>
            <pc:docMk/>
            <pc:sldMk cId="3756335141" sldId="360"/>
            <ac:spMk id="14" creationId="{ECE38E16-C557-4EE1-86CF-C6F2EE13ED14}"/>
          </ac:spMkLst>
        </pc:spChg>
        <pc:spChg chg="mod">
          <ac:chgData name="Lê Phước Vĩnh Linh" userId="a652cc8d-609b-467f-8cd6-b9365a9b4833" providerId="ADAL" clId="{3FC2EFAA-71CE-4307-B7B0-7AEBF1422B8E}" dt="2021-11-30T18:09:52.826" v="2999"/>
          <ac:spMkLst>
            <pc:docMk/>
            <pc:sldMk cId="3756335141" sldId="360"/>
            <ac:spMk id="15" creationId="{57C377FD-BA6E-4A7F-9145-3480F85F4EE3}"/>
          </ac:spMkLst>
        </pc:spChg>
        <pc:spChg chg="mod">
          <ac:chgData name="Lê Phước Vĩnh Linh" userId="a652cc8d-609b-467f-8cd6-b9365a9b4833" providerId="ADAL" clId="{3FC2EFAA-71CE-4307-B7B0-7AEBF1422B8E}" dt="2021-11-30T09:01:38.197" v="1557" actId="20577"/>
          <ac:spMkLst>
            <pc:docMk/>
            <pc:sldMk cId="3756335141" sldId="360"/>
            <ac:spMk id="222" creationId="{00000000-0000-0000-0000-000000000000}"/>
          </ac:spMkLst>
        </pc:spChg>
        <pc:grpChg chg="add del mod">
          <ac:chgData name="Lê Phước Vĩnh Linh" userId="a652cc8d-609b-467f-8cd6-b9365a9b4833" providerId="ADAL" clId="{3FC2EFAA-71CE-4307-B7B0-7AEBF1422B8E}" dt="2021-11-30T18:09:57.451" v="3001" actId="478"/>
          <ac:grpSpMkLst>
            <pc:docMk/>
            <pc:sldMk cId="3756335141" sldId="360"/>
            <ac:grpSpMk id="6" creationId="{769AE440-5D72-45A2-84D4-B304A429AD74}"/>
          </ac:grpSpMkLst>
        </pc:grpChg>
        <pc:grpChg chg="add mod">
          <ac:chgData name="Lê Phước Vĩnh Linh" userId="a652cc8d-609b-467f-8cd6-b9365a9b4833" providerId="ADAL" clId="{3FC2EFAA-71CE-4307-B7B0-7AEBF1422B8E}" dt="2021-11-30T18:09:56.061" v="3000" actId="1076"/>
          <ac:grpSpMkLst>
            <pc:docMk/>
            <pc:sldMk cId="3756335141" sldId="360"/>
            <ac:grpSpMk id="11" creationId="{A59946AC-D618-45E6-9D2D-501D0868F227}"/>
          </ac:grpSpMkLst>
        </pc:grpChg>
      </pc:sldChg>
      <pc:sldChg chg="modAnim">
        <pc:chgData name="Lê Phước Vĩnh Linh" userId="a652cc8d-609b-467f-8cd6-b9365a9b4833" providerId="ADAL" clId="{3FC2EFAA-71CE-4307-B7B0-7AEBF1422B8E}" dt="2021-11-29T13:54:28.445" v="1063"/>
        <pc:sldMkLst>
          <pc:docMk/>
          <pc:sldMk cId="913069694" sldId="364"/>
        </pc:sldMkLst>
      </pc:sldChg>
      <pc:sldChg chg="addSp delSp modSp mod">
        <pc:chgData name="Lê Phước Vĩnh Linh" userId="a652cc8d-609b-467f-8cd6-b9365a9b4833" providerId="ADAL" clId="{3FC2EFAA-71CE-4307-B7B0-7AEBF1422B8E}" dt="2021-12-07T13:32:15.519" v="3222" actId="113"/>
        <pc:sldMkLst>
          <pc:docMk/>
          <pc:sldMk cId="2090368572" sldId="365"/>
        </pc:sldMkLst>
        <pc:spChg chg="mod">
          <ac:chgData name="Lê Phước Vĩnh Linh" userId="a652cc8d-609b-467f-8cd6-b9365a9b4833" providerId="ADAL" clId="{3FC2EFAA-71CE-4307-B7B0-7AEBF1422B8E}" dt="2021-12-07T13:32:15.519" v="3222" actId="113"/>
          <ac:spMkLst>
            <pc:docMk/>
            <pc:sldMk cId="2090368572" sldId="365"/>
            <ac:spMk id="6" creationId="{5A3325DD-1B45-40FA-894C-FAE04453020B}"/>
          </ac:spMkLst>
        </pc:spChg>
        <pc:spChg chg="mod">
          <ac:chgData name="Lê Phước Vĩnh Linh" userId="a652cc8d-609b-467f-8cd6-b9365a9b4833" providerId="ADAL" clId="{3FC2EFAA-71CE-4307-B7B0-7AEBF1422B8E}" dt="2021-11-30T18:09:42.259" v="2994"/>
          <ac:spMkLst>
            <pc:docMk/>
            <pc:sldMk cId="2090368572" sldId="365"/>
            <ac:spMk id="9" creationId="{FD52C90B-D3C8-49A4-8A88-0BD808AB65F6}"/>
          </ac:spMkLst>
        </pc:spChg>
        <pc:spChg chg="mod">
          <ac:chgData name="Lê Phước Vĩnh Linh" userId="a652cc8d-609b-467f-8cd6-b9365a9b4833" providerId="ADAL" clId="{3FC2EFAA-71CE-4307-B7B0-7AEBF1422B8E}" dt="2021-11-30T18:09:42.259" v="2994"/>
          <ac:spMkLst>
            <pc:docMk/>
            <pc:sldMk cId="2090368572" sldId="365"/>
            <ac:spMk id="10" creationId="{27D474B2-D342-437E-952B-F96559376BC6}"/>
          </ac:spMkLst>
        </pc:spChg>
        <pc:spChg chg="mod">
          <ac:chgData name="Lê Phước Vĩnh Linh" userId="a652cc8d-609b-467f-8cd6-b9365a9b4833" providerId="ADAL" clId="{3FC2EFAA-71CE-4307-B7B0-7AEBF1422B8E}" dt="2021-11-30T18:09:42.259" v="2994"/>
          <ac:spMkLst>
            <pc:docMk/>
            <pc:sldMk cId="2090368572" sldId="365"/>
            <ac:spMk id="11" creationId="{17FE7219-5449-4665-85C4-352009A619A4}"/>
          </ac:spMkLst>
        </pc:spChg>
        <pc:spChg chg="mod">
          <ac:chgData name="Lê Phước Vĩnh Linh" userId="a652cc8d-609b-467f-8cd6-b9365a9b4833" providerId="ADAL" clId="{3FC2EFAA-71CE-4307-B7B0-7AEBF1422B8E}" dt="2021-11-30T18:09:42.259" v="2994"/>
          <ac:spMkLst>
            <pc:docMk/>
            <pc:sldMk cId="2090368572" sldId="365"/>
            <ac:spMk id="12" creationId="{DF2F5CD8-EF48-408F-B4DB-BC00D1EF52E7}"/>
          </ac:spMkLst>
        </pc:spChg>
        <pc:spChg chg="mod">
          <ac:chgData name="Lê Phước Vĩnh Linh" userId="a652cc8d-609b-467f-8cd6-b9365a9b4833" providerId="ADAL" clId="{3FC2EFAA-71CE-4307-B7B0-7AEBF1422B8E}" dt="2021-11-30T18:09:42.265" v="2995"/>
          <ac:spMkLst>
            <pc:docMk/>
            <pc:sldMk cId="2090368572" sldId="365"/>
            <ac:spMk id="14" creationId="{CA57FAE8-5185-4AE4-8FB8-15F0122C979B}"/>
          </ac:spMkLst>
        </pc:spChg>
        <pc:spChg chg="mod">
          <ac:chgData name="Lê Phước Vĩnh Linh" userId="a652cc8d-609b-467f-8cd6-b9365a9b4833" providerId="ADAL" clId="{3FC2EFAA-71CE-4307-B7B0-7AEBF1422B8E}" dt="2021-11-30T18:09:42.265" v="2995"/>
          <ac:spMkLst>
            <pc:docMk/>
            <pc:sldMk cId="2090368572" sldId="365"/>
            <ac:spMk id="15" creationId="{E1A8F755-0D5A-4939-A915-F713C86652CF}"/>
          </ac:spMkLst>
        </pc:spChg>
        <pc:spChg chg="mod">
          <ac:chgData name="Lê Phước Vĩnh Linh" userId="a652cc8d-609b-467f-8cd6-b9365a9b4833" providerId="ADAL" clId="{3FC2EFAA-71CE-4307-B7B0-7AEBF1422B8E}" dt="2021-11-30T18:09:42.265" v="2995"/>
          <ac:spMkLst>
            <pc:docMk/>
            <pc:sldMk cId="2090368572" sldId="365"/>
            <ac:spMk id="16" creationId="{29114487-AD3C-448D-9EAC-1572ED247C80}"/>
          </ac:spMkLst>
        </pc:spChg>
        <pc:spChg chg="mod">
          <ac:chgData name="Lê Phước Vĩnh Linh" userId="a652cc8d-609b-467f-8cd6-b9365a9b4833" providerId="ADAL" clId="{3FC2EFAA-71CE-4307-B7B0-7AEBF1422B8E}" dt="2021-11-30T18:09:42.265" v="2995"/>
          <ac:spMkLst>
            <pc:docMk/>
            <pc:sldMk cId="2090368572" sldId="365"/>
            <ac:spMk id="17" creationId="{D043E90B-3537-47E9-A68E-E340B5FE9A74}"/>
          </ac:spMkLst>
        </pc:spChg>
        <pc:spChg chg="mod">
          <ac:chgData name="Lê Phước Vĩnh Linh" userId="a652cc8d-609b-467f-8cd6-b9365a9b4833" providerId="ADAL" clId="{3FC2EFAA-71CE-4307-B7B0-7AEBF1422B8E}" dt="2021-11-30T18:15:43.034" v="3065" actId="1076"/>
          <ac:spMkLst>
            <pc:docMk/>
            <pc:sldMk cId="2090368572" sldId="365"/>
            <ac:spMk id="223" creationId="{00000000-0000-0000-0000-000000000000}"/>
          </ac:spMkLst>
        </pc:spChg>
        <pc:grpChg chg="add mod">
          <ac:chgData name="Lê Phước Vĩnh Linh" userId="a652cc8d-609b-467f-8cd6-b9365a9b4833" providerId="ADAL" clId="{3FC2EFAA-71CE-4307-B7B0-7AEBF1422B8E}" dt="2021-11-30T18:09:49.056" v="2997" actId="1076"/>
          <ac:grpSpMkLst>
            <pc:docMk/>
            <pc:sldMk cId="2090368572" sldId="365"/>
            <ac:grpSpMk id="8" creationId="{00D080C3-4A78-4642-80F2-0FB9D30B0EC4}"/>
          </ac:grpSpMkLst>
        </pc:grpChg>
        <pc:grpChg chg="add del mod">
          <ac:chgData name="Lê Phước Vĩnh Linh" userId="a652cc8d-609b-467f-8cd6-b9365a9b4833" providerId="ADAL" clId="{3FC2EFAA-71CE-4307-B7B0-7AEBF1422B8E}" dt="2021-11-30T18:09:44.510" v="2996"/>
          <ac:grpSpMkLst>
            <pc:docMk/>
            <pc:sldMk cId="2090368572" sldId="365"/>
            <ac:grpSpMk id="13" creationId="{51268865-97DC-4112-83E3-F0087DD4DF54}"/>
          </ac:grpSpMkLst>
        </pc:grpChg>
      </pc:sldChg>
      <pc:sldChg chg="addSp delSp modSp mod modAnim modNotesTx">
        <pc:chgData name="Lê Phước Vĩnh Linh" userId="a652cc8d-609b-467f-8cd6-b9365a9b4833" providerId="ADAL" clId="{3FC2EFAA-71CE-4307-B7B0-7AEBF1422B8E}" dt="2021-11-30T18:10:50.486" v="3020" actId="1076"/>
        <pc:sldMkLst>
          <pc:docMk/>
          <pc:sldMk cId="590442808" sldId="367"/>
        </pc:sldMkLst>
        <pc:spChg chg="mod">
          <ac:chgData name="Lê Phước Vĩnh Linh" userId="a652cc8d-609b-467f-8cd6-b9365a9b4833" providerId="ADAL" clId="{3FC2EFAA-71CE-4307-B7B0-7AEBF1422B8E}" dt="2021-11-30T18:10:46.932" v="3016"/>
          <ac:spMkLst>
            <pc:docMk/>
            <pc:sldMk cId="590442808" sldId="367"/>
            <ac:spMk id="7" creationId="{A64C0DEE-4210-4903-8BB3-B4286A12DDDB}"/>
          </ac:spMkLst>
        </pc:spChg>
        <pc:spChg chg="mod">
          <ac:chgData name="Lê Phước Vĩnh Linh" userId="a652cc8d-609b-467f-8cd6-b9365a9b4833" providerId="ADAL" clId="{3FC2EFAA-71CE-4307-B7B0-7AEBF1422B8E}" dt="2021-11-30T18:10:46.932" v="3016"/>
          <ac:spMkLst>
            <pc:docMk/>
            <pc:sldMk cId="590442808" sldId="367"/>
            <ac:spMk id="8" creationId="{AF1B86B3-DBF2-42DE-B842-A8038E3DCB98}"/>
          </ac:spMkLst>
        </pc:spChg>
        <pc:spChg chg="mod">
          <ac:chgData name="Lê Phước Vĩnh Linh" userId="a652cc8d-609b-467f-8cd6-b9365a9b4833" providerId="ADAL" clId="{3FC2EFAA-71CE-4307-B7B0-7AEBF1422B8E}" dt="2021-11-30T18:10:46.932" v="3016"/>
          <ac:spMkLst>
            <pc:docMk/>
            <pc:sldMk cId="590442808" sldId="367"/>
            <ac:spMk id="9" creationId="{56964088-8679-485C-9E40-41F88899BD6B}"/>
          </ac:spMkLst>
        </pc:spChg>
        <pc:spChg chg="mod">
          <ac:chgData name="Lê Phước Vĩnh Linh" userId="a652cc8d-609b-467f-8cd6-b9365a9b4833" providerId="ADAL" clId="{3FC2EFAA-71CE-4307-B7B0-7AEBF1422B8E}" dt="2021-11-30T18:10:46.932" v="3016"/>
          <ac:spMkLst>
            <pc:docMk/>
            <pc:sldMk cId="590442808" sldId="367"/>
            <ac:spMk id="10" creationId="{6C9CF2FE-6CE9-47F9-BD38-AFD678F8EA70}"/>
          </ac:spMkLst>
        </pc:spChg>
        <pc:spChg chg="mod">
          <ac:chgData name="Lê Phước Vĩnh Linh" userId="a652cc8d-609b-467f-8cd6-b9365a9b4833" providerId="ADAL" clId="{3FC2EFAA-71CE-4307-B7B0-7AEBF1422B8E}" dt="2021-11-30T18:10:46.937" v="3017"/>
          <ac:spMkLst>
            <pc:docMk/>
            <pc:sldMk cId="590442808" sldId="367"/>
            <ac:spMk id="12" creationId="{361287C0-29E8-4BEB-8501-CF25BC28AC02}"/>
          </ac:spMkLst>
        </pc:spChg>
        <pc:spChg chg="mod">
          <ac:chgData name="Lê Phước Vĩnh Linh" userId="a652cc8d-609b-467f-8cd6-b9365a9b4833" providerId="ADAL" clId="{3FC2EFAA-71CE-4307-B7B0-7AEBF1422B8E}" dt="2021-11-30T18:10:46.937" v="3017"/>
          <ac:spMkLst>
            <pc:docMk/>
            <pc:sldMk cId="590442808" sldId="367"/>
            <ac:spMk id="13" creationId="{9130FBE2-A099-469E-ABEA-CE762DDF0973}"/>
          </ac:spMkLst>
        </pc:spChg>
        <pc:spChg chg="mod">
          <ac:chgData name="Lê Phước Vĩnh Linh" userId="a652cc8d-609b-467f-8cd6-b9365a9b4833" providerId="ADAL" clId="{3FC2EFAA-71CE-4307-B7B0-7AEBF1422B8E}" dt="2021-11-30T18:10:46.937" v="3017"/>
          <ac:spMkLst>
            <pc:docMk/>
            <pc:sldMk cId="590442808" sldId="367"/>
            <ac:spMk id="14" creationId="{77CCAC49-A331-4CDB-ACCE-5F4440A01E0D}"/>
          </ac:spMkLst>
        </pc:spChg>
        <pc:spChg chg="mod">
          <ac:chgData name="Lê Phước Vĩnh Linh" userId="a652cc8d-609b-467f-8cd6-b9365a9b4833" providerId="ADAL" clId="{3FC2EFAA-71CE-4307-B7B0-7AEBF1422B8E}" dt="2021-11-30T18:10:46.937" v="3017"/>
          <ac:spMkLst>
            <pc:docMk/>
            <pc:sldMk cId="590442808" sldId="367"/>
            <ac:spMk id="15" creationId="{569EBE4C-9DF1-48ED-BEAE-3991EE289896}"/>
          </ac:spMkLst>
        </pc:spChg>
        <pc:grpChg chg="add mod">
          <ac:chgData name="Lê Phước Vĩnh Linh" userId="a652cc8d-609b-467f-8cd6-b9365a9b4833" providerId="ADAL" clId="{3FC2EFAA-71CE-4307-B7B0-7AEBF1422B8E}" dt="2021-11-30T18:10:50.486" v="3020" actId="1076"/>
          <ac:grpSpMkLst>
            <pc:docMk/>
            <pc:sldMk cId="590442808" sldId="367"/>
            <ac:grpSpMk id="6" creationId="{4F606C83-D793-429C-A421-30C14B44773F}"/>
          </ac:grpSpMkLst>
        </pc:grpChg>
        <pc:grpChg chg="add del mod">
          <ac:chgData name="Lê Phước Vĩnh Linh" userId="a652cc8d-609b-467f-8cd6-b9365a9b4833" providerId="ADAL" clId="{3FC2EFAA-71CE-4307-B7B0-7AEBF1422B8E}" dt="2021-11-30T18:10:48.756" v="3019" actId="478"/>
          <ac:grpSpMkLst>
            <pc:docMk/>
            <pc:sldMk cId="590442808" sldId="367"/>
            <ac:grpSpMk id="11" creationId="{E4BD7B7A-702F-4E6C-B2EE-45C6A85B3FCF}"/>
          </ac:grpSpMkLst>
        </pc:grpChg>
      </pc:sldChg>
      <pc:sldChg chg="add">
        <pc:chgData name="Lê Phước Vĩnh Linh" userId="a652cc8d-609b-467f-8cd6-b9365a9b4833" providerId="ADAL" clId="{3FC2EFAA-71CE-4307-B7B0-7AEBF1422B8E}" dt="2021-11-27T02:00:59.717" v="69"/>
        <pc:sldMkLst>
          <pc:docMk/>
          <pc:sldMk cId="184047849" sldId="368"/>
        </pc:sldMkLst>
      </pc:sldChg>
      <pc:sldChg chg="addSp delSp modSp add mod delAnim modAnim">
        <pc:chgData name="Lê Phước Vĩnh Linh" userId="a652cc8d-609b-467f-8cd6-b9365a9b4833" providerId="ADAL" clId="{3FC2EFAA-71CE-4307-B7B0-7AEBF1422B8E}" dt="2021-12-01T01:48:00.704" v="3093"/>
        <pc:sldMkLst>
          <pc:docMk/>
          <pc:sldMk cId="1497974452" sldId="369"/>
        </pc:sldMkLst>
        <pc:spChg chg="del">
          <ac:chgData name="Lê Phước Vĩnh Linh" userId="a652cc8d-609b-467f-8cd6-b9365a9b4833" providerId="ADAL" clId="{3FC2EFAA-71CE-4307-B7B0-7AEBF1422B8E}" dt="2021-11-28T16:15:07.545" v="364" actId="478"/>
          <ac:spMkLst>
            <pc:docMk/>
            <pc:sldMk cId="1497974452" sldId="369"/>
            <ac:spMk id="2" creationId="{F13BB815-2481-4EE7-8D88-778C0B6F9165}"/>
          </ac:spMkLst>
        </pc:spChg>
        <pc:spChg chg="del">
          <ac:chgData name="Lê Phước Vĩnh Linh" userId="a652cc8d-609b-467f-8cd6-b9365a9b4833" providerId="ADAL" clId="{3FC2EFAA-71CE-4307-B7B0-7AEBF1422B8E}" dt="2021-11-28T16:15:11.953" v="366" actId="478"/>
          <ac:spMkLst>
            <pc:docMk/>
            <pc:sldMk cId="1497974452" sldId="369"/>
            <ac:spMk id="5" creationId="{D7047A10-D78D-4D11-A5F7-C5263E87ECEF}"/>
          </ac:spMkLst>
        </pc:spChg>
        <pc:spChg chg="mod">
          <ac:chgData name="Lê Phước Vĩnh Linh" userId="a652cc8d-609b-467f-8cd6-b9365a9b4833" providerId="ADAL" clId="{3FC2EFAA-71CE-4307-B7B0-7AEBF1422B8E}" dt="2021-11-30T18:11:08.825" v="3029"/>
          <ac:spMkLst>
            <pc:docMk/>
            <pc:sldMk cId="1497974452" sldId="369"/>
            <ac:spMk id="8" creationId="{91A489A2-4D6D-4684-8BE3-488163686950}"/>
          </ac:spMkLst>
        </pc:spChg>
        <pc:spChg chg="mod">
          <ac:chgData name="Lê Phước Vĩnh Linh" userId="a652cc8d-609b-467f-8cd6-b9365a9b4833" providerId="ADAL" clId="{3FC2EFAA-71CE-4307-B7B0-7AEBF1422B8E}" dt="2021-11-30T18:11:08.825" v="3029"/>
          <ac:spMkLst>
            <pc:docMk/>
            <pc:sldMk cId="1497974452" sldId="369"/>
            <ac:spMk id="9" creationId="{E688587A-2B79-4AD3-987B-067A4C760211}"/>
          </ac:spMkLst>
        </pc:spChg>
        <pc:spChg chg="mod">
          <ac:chgData name="Lê Phước Vĩnh Linh" userId="a652cc8d-609b-467f-8cd6-b9365a9b4833" providerId="ADAL" clId="{3FC2EFAA-71CE-4307-B7B0-7AEBF1422B8E}" dt="2021-11-30T18:11:08.825" v="3029"/>
          <ac:spMkLst>
            <pc:docMk/>
            <pc:sldMk cId="1497974452" sldId="369"/>
            <ac:spMk id="10" creationId="{A94FB78E-5B68-497A-B2B8-D2C0BE4B5183}"/>
          </ac:spMkLst>
        </pc:spChg>
        <pc:spChg chg="mod">
          <ac:chgData name="Lê Phước Vĩnh Linh" userId="a652cc8d-609b-467f-8cd6-b9365a9b4833" providerId="ADAL" clId="{3FC2EFAA-71CE-4307-B7B0-7AEBF1422B8E}" dt="2021-11-30T18:11:08.825" v="3029"/>
          <ac:spMkLst>
            <pc:docMk/>
            <pc:sldMk cId="1497974452" sldId="369"/>
            <ac:spMk id="11" creationId="{F326E969-4B77-48D9-A435-4CEF280D0CEF}"/>
          </ac:spMkLst>
        </pc:spChg>
        <pc:spChg chg="mod">
          <ac:chgData name="Lê Phước Vĩnh Linh" userId="a652cc8d-609b-467f-8cd6-b9365a9b4833" providerId="ADAL" clId="{3FC2EFAA-71CE-4307-B7B0-7AEBF1422B8E}" dt="2021-11-30T18:11:08.829" v="3030"/>
          <ac:spMkLst>
            <pc:docMk/>
            <pc:sldMk cId="1497974452" sldId="369"/>
            <ac:spMk id="13" creationId="{E72ABFEE-301F-4359-829D-17ED84FD9C64}"/>
          </ac:spMkLst>
        </pc:spChg>
        <pc:spChg chg="mod">
          <ac:chgData name="Lê Phước Vĩnh Linh" userId="a652cc8d-609b-467f-8cd6-b9365a9b4833" providerId="ADAL" clId="{3FC2EFAA-71CE-4307-B7B0-7AEBF1422B8E}" dt="2021-11-30T18:11:08.829" v="3030"/>
          <ac:spMkLst>
            <pc:docMk/>
            <pc:sldMk cId="1497974452" sldId="369"/>
            <ac:spMk id="14" creationId="{B767420B-7462-404B-BDBC-9B7B4F124E7D}"/>
          </ac:spMkLst>
        </pc:spChg>
        <pc:spChg chg="mod">
          <ac:chgData name="Lê Phước Vĩnh Linh" userId="a652cc8d-609b-467f-8cd6-b9365a9b4833" providerId="ADAL" clId="{3FC2EFAA-71CE-4307-B7B0-7AEBF1422B8E}" dt="2021-11-30T18:11:08.829" v="3030"/>
          <ac:spMkLst>
            <pc:docMk/>
            <pc:sldMk cId="1497974452" sldId="369"/>
            <ac:spMk id="15" creationId="{10098930-0F4B-4AF3-AB23-4ADA02D0B343}"/>
          </ac:spMkLst>
        </pc:spChg>
        <pc:spChg chg="mod">
          <ac:chgData name="Lê Phước Vĩnh Linh" userId="a652cc8d-609b-467f-8cd6-b9365a9b4833" providerId="ADAL" clId="{3FC2EFAA-71CE-4307-B7B0-7AEBF1422B8E}" dt="2021-11-30T18:11:08.829" v="3030"/>
          <ac:spMkLst>
            <pc:docMk/>
            <pc:sldMk cId="1497974452" sldId="369"/>
            <ac:spMk id="16" creationId="{D327563E-90D7-4EAC-B0C2-196C92FEC6BA}"/>
          </ac:spMkLst>
        </pc:spChg>
        <pc:spChg chg="mod">
          <ac:chgData name="Lê Phước Vĩnh Linh" userId="a652cc8d-609b-467f-8cd6-b9365a9b4833" providerId="ADAL" clId="{3FC2EFAA-71CE-4307-B7B0-7AEBF1422B8E}" dt="2021-11-30T09:42:33.987" v="1673" actId="20577"/>
          <ac:spMkLst>
            <pc:docMk/>
            <pc:sldMk cId="1497974452" sldId="369"/>
            <ac:spMk id="222" creationId="{00000000-0000-0000-0000-000000000000}"/>
          </ac:spMkLst>
        </pc:spChg>
        <pc:grpChg chg="add del mod">
          <ac:chgData name="Lê Phước Vĩnh Linh" userId="a652cc8d-609b-467f-8cd6-b9365a9b4833" providerId="ADAL" clId="{3FC2EFAA-71CE-4307-B7B0-7AEBF1422B8E}" dt="2021-11-30T18:11:13.375" v="3032" actId="478"/>
          <ac:grpSpMkLst>
            <pc:docMk/>
            <pc:sldMk cId="1497974452" sldId="369"/>
            <ac:grpSpMk id="7" creationId="{606604F6-9A49-47D2-AE49-BF99A2F0E54E}"/>
          </ac:grpSpMkLst>
        </pc:grpChg>
        <pc:grpChg chg="add mod">
          <ac:chgData name="Lê Phước Vĩnh Linh" userId="a652cc8d-609b-467f-8cd6-b9365a9b4833" providerId="ADAL" clId="{3FC2EFAA-71CE-4307-B7B0-7AEBF1422B8E}" dt="2021-11-30T18:11:11.642" v="3031" actId="1076"/>
          <ac:grpSpMkLst>
            <pc:docMk/>
            <pc:sldMk cId="1497974452" sldId="369"/>
            <ac:grpSpMk id="12" creationId="{9E1315A5-DF9A-4EF4-8CFC-AB484FEC1754}"/>
          </ac:grpSpMkLst>
        </pc:grpChg>
        <pc:picChg chg="add del mod">
          <ac:chgData name="Lê Phước Vĩnh Linh" userId="a652cc8d-609b-467f-8cd6-b9365a9b4833" providerId="ADAL" clId="{3FC2EFAA-71CE-4307-B7B0-7AEBF1422B8E}" dt="2021-12-01T01:47:50.866" v="3084" actId="478"/>
          <ac:picMkLst>
            <pc:docMk/>
            <pc:sldMk cId="1497974452" sldId="369"/>
            <ac:picMk id="2" creationId="{F17032B6-4B98-492A-B347-DE1D36191C9F}"/>
          </ac:picMkLst>
        </pc:picChg>
        <pc:picChg chg="add del mod">
          <ac:chgData name="Lê Phước Vĩnh Linh" userId="a652cc8d-609b-467f-8cd6-b9365a9b4833" providerId="ADAL" clId="{3FC2EFAA-71CE-4307-B7B0-7AEBF1422B8E}" dt="2021-11-29T13:33:47.621" v="1039" actId="478"/>
          <ac:picMkLst>
            <pc:docMk/>
            <pc:sldMk cId="1497974452" sldId="369"/>
            <ac:picMk id="3" creationId="{4030E7EE-055C-4917-9F29-A206ED6A8683}"/>
          </ac:picMkLst>
        </pc:picChg>
        <pc:picChg chg="add del">
          <ac:chgData name="Lê Phước Vĩnh Linh" userId="a652cc8d-609b-467f-8cd6-b9365a9b4833" providerId="ADAL" clId="{3FC2EFAA-71CE-4307-B7B0-7AEBF1422B8E}" dt="2021-12-01T01:47:54.060" v="3088" actId="478"/>
          <ac:picMkLst>
            <pc:docMk/>
            <pc:sldMk cId="1497974452" sldId="369"/>
            <ac:picMk id="3" creationId="{70FA3766-B9FD-4E2C-B860-F95BB48255E9}"/>
          </ac:picMkLst>
        </pc:picChg>
        <pc:picChg chg="del">
          <ac:chgData name="Lê Phước Vĩnh Linh" userId="a652cc8d-609b-467f-8cd6-b9365a9b4833" providerId="ADAL" clId="{3FC2EFAA-71CE-4307-B7B0-7AEBF1422B8E}" dt="2021-11-28T16:15:09.648" v="365" actId="478"/>
          <ac:picMkLst>
            <pc:docMk/>
            <pc:sldMk cId="1497974452" sldId="369"/>
            <ac:picMk id="3" creationId="{9C9EA8A4-B72B-4842-91D7-C6944D11255C}"/>
          </ac:picMkLst>
        </pc:picChg>
        <pc:picChg chg="add del">
          <ac:chgData name="Lê Phước Vĩnh Linh" userId="a652cc8d-609b-467f-8cd6-b9365a9b4833" providerId="ADAL" clId="{3FC2EFAA-71CE-4307-B7B0-7AEBF1422B8E}" dt="2021-11-28T16:15:17.276" v="371" actId="478"/>
          <ac:picMkLst>
            <pc:docMk/>
            <pc:sldMk cId="1497974452" sldId="369"/>
            <ac:picMk id="4" creationId="{5937BE33-AF31-4F37-9100-D94CA0F433B8}"/>
          </ac:picMkLst>
        </pc:picChg>
        <pc:picChg chg="add mod">
          <ac:chgData name="Lê Phước Vĩnh Linh" userId="a652cc8d-609b-467f-8cd6-b9365a9b4833" providerId="ADAL" clId="{3FC2EFAA-71CE-4307-B7B0-7AEBF1422B8E}" dt="2021-12-01T01:47:59.458" v="3092" actId="1076"/>
          <ac:picMkLst>
            <pc:docMk/>
            <pc:sldMk cId="1497974452" sldId="369"/>
            <ac:picMk id="4" creationId="{A988A61D-3BCE-4ACE-B1A6-8C0B20FBCD81}"/>
          </ac:picMkLst>
        </pc:picChg>
        <pc:picChg chg="add mod">
          <ac:chgData name="Lê Phước Vĩnh Linh" userId="a652cc8d-609b-467f-8cd6-b9365a9b4833" providerId="ADAL" clId="{3FC2EFAA-71CE-4307-B7B0-7AEBF1422B8E}" dt="2021-11-28T16:15:25.622" v="373" actId="1076"/>
          <ac:picMkLst>
            <pc:docMk/>
            <pc:sldMk cId="1497974452" sldId="369"/>
            <ac:picMk id="6" creationId="{22B4BB2C-40F3-479A-880B-D7DE6BEE10F6}"/>
          </ac:picMkLst>
        </pc:picChg>
        <pc:picChg chg="del">
          <ac:chgData name="Lê Phước Vĩnh Linh" userId="a652cc8d-609b-467f-8cd6-b9365a9b4833" providerId="ADAL" clId="{3FC2EFAA-71CE-4307-B7B0-7AEBF1422B8E}" dt="2021-11-28T16:15:13.528" v="367" actId="478"/>
          <ac:picMkLst>
            <pc:docMk/>
            <pc:sldMk cId="1497974452" sldId="369"/>
            <ac:picMk id="8" creationId="{FD66217F-86C5-4734-8F51-164C039E06DF}"/>
          </ac:picMkLst>
        </pc:picChg>
      </pc:sldChg>
      <pc:sldChg chg="add del">
        <pc:chgData name="Lê Phước Vĩnh Linh" userId="a652cc8d-609b-467f-8cd6-b9365a9b4833" providerId="ADAL" clId="{3FC2EFAA-71CE-4307-B7B0-7AEBF1422B8E}" dt="2021-11-27T02:01:01.118" v="71" actId="47"/>
        <pc:sldMkLst>
          <pc:docMk/>
          <pc:sldMk cId="2038364554" sldId="369"/>
        </pc:sldMkLst>
      </pc:sldChg>
      <pc:sldChg chg="add del">
        <pc:chgData name="Lê Phước Vĩnh Linh" userId="a652cc8d-609b-467f-8cd6-b9365a9b4833" providerId="ADAL" clId="{3FC2EFAA-71CE-4307-B7B0-7AEBF1422B8E}" dt="2021-11-28T16:12:42.632" v="333" actId="47"/>
        <pc:sldMkLst>
          <pc:docMk/>
          <pc:sldMk cId="2348645765" sldId="370"/>
        </pc:sldMkLst>
      </pc:sldChg>
      <pc:sldChg chg="addSp delSp modSp add mod delAnim modAnim">
        <pc:chgData name="Lê Phước Vĩnh Linh" userId="a652cc8d-609b-467f-8cd6-b9365a9b4833" providerId="ADAL" clId="{3FC2EFAA-71CE-4307-B7B0-7AEBF1422B8E}" dt="2021-11-30T12:38:42.886" v="2011"/>
        <pc:sldMkLst>
          <pc:docMk/>
          <pc:sldMk cId="4224756197" sldId="370"/>
        </pc:sldMkLst>
        <pc:spChg chg="mod">
          <ac:chgData name="Lê Phước Vĩnh Linh" userId="a652cc8d-609b-467f-8cd6-b9365a9b4833" providerId="ADAL" clId="{3FC2EFAA-71CE-4307-B7B0-7AEBF1422B8E}" dt="2021-11-28T16:27:00.564" v="473" actId="20577"/>
          <ac:spMkLst>
            <pc:docMk/>
            <pc:sldMk cId="4224756197" sldId="370"/>
            <ac:spMk id="212" creationId="{00000000-0000-0000-0000-000000000000}"/>
          </ac:spMkLst>
        </pc:spChg>
        <pc:picChg chg="add del mod">
          <ac:chgData name="Lê Phước Vĩnh Linh" userId="a652cc8d-609b-467f-8cd6-b9365a9b4833" providerId="ADAL" clId="{3FC2EFAA-71CE-4307-B7B0-7AEBF1422B8E}" dt="2021-11-30T12:38:28.396" v="2003" actId="478"/>
          <ac:picMkLst>
            <pc:docMk/>
            <pc:sldMk cId="4224756197" sldId="370"/>
            <ac:picMk id="2" creationId="{C9F9B869-92A2-4ED8-AF73-2790FC6F6CA4}"/>
          </ac:picMkLst>
        </pc:picChg>
        <pc:picChg chg="add del mod">
          <ac:chgData name="Lê Phước Vĩnh Linh" userId="a652cc8d-609b-467f-8cd6-b9365a9b4833" providerId="ADAL" clId="{3FC2EFAA-71CE-4307-B7B0-7AEBF1422B8E}" dt="2021-11-28T16:16:31.531" v="385" actId="478"/>
          <ac:picMkLst>
            <pc:docMk/>
            <pc:sldMk cId="4224756197" sldId="370"/>
            <ac:picMk id="3" creationId="{2B11E52D-68A4-4A5A-A4F6-CEE5465BC960}"/>
          </ac:picMkLst>
        </pc:picChg>
        <pc:picChg chg="add mod">
          <ac:chgData name="Lê Phước Vĩnh Linh" userId="a652cc8d-609b-467f-8cd6-b9365a9b4833" providerId="ADAL" clId="{3FC2EFAA-71CE-4307-B7B0-7AEBF1422B8E}" dt="2021-11-30T12:38:36.085" v="2009" actId="1076"/>
          <ac:picMkLst>
            <pc:docMk/>
            <pc:sldMk cId="4224756197" sldId="370"/>
            <ac:picMk id="3" creationId="{8B4019DA-DBA5-404E-88C8-FB574462255A}"/>
          </ac:picMkLst>
        </pc:picChg>
        <pc:picChg chg="del">
          <ac:chgData name="Lê Phước Vĩnh Linh" userId="a652cc8d-609b-467f-8cd6-b9365a9b4833" providerId="ADAL" clId="{3FC2EFAA-71CE-4307-B7B0-7AEBF1422B8E}" dt="2021-11-28T16:15:54.102" v="382" actId="478"/>
          <ac:picMkLst>
            <pc:docMk/>
            <pc:sldMk cId="4224756197" sldId="370"/>
            <ac:picMk id="4" creationId="{0D7F8AEC-82CF-4DC2-9C2C-CCA9F510F60C}"/>
          </ac:picMkLst>
        </pc:picChg>
        <pc:picChg chg="add del mod">
          <ac:chgData name="Lê Phước Vĩnh Linh" userId="a652cc8d-609b-467f-8cd6-b9365a9b4833" providerId="ADAL" clId="{3FC2EFAA-71CE-4307-B7B0-7AEBF1422B8E}" dt="2021-11-30T12:38:31.252" v="2006" actId="478"/>
          <ac:picMkLst>
            <pc:docMk/>
            <pc:sldMk cId="4224756197" sldId="370"/>
            <ac:picMk id="4" creationId="{52DABB48-064F-4330-8BC1-7BB2719AC441}"/>
          </ac:picMkLst>
        </pc:picChg>
        <pc:picChg chg="add del">
          <ac:chgData name="Lê Phước Vĩnh Linh" userId="a652cc8d-609b-467f-8cd6-b9365a9b4833" providerId="ADAL" clId="{3FC2EFAA-71CE-4307-B7B0-7AEBF1422B8E}" dt="2021-11-28T16:19:53.908" v="408" actId="478"/>
          <ac:picMkLst>
            <pc:docMk/>
            <pc:sldMk cId="4224756197" sldId="370"/>
            <ac:picMk id="5" creationId="{242F8424-2E2B-4C40-8103-434CBF4FA123}"/>
          </ac:picMkLst>
        </pc:picChg>
        <pc:picChg chg="add mod">
          <ac:chgData name="Lê Phước Vĩnh Linh" userId="a652cc8d-609b-467f-8cd6-b9365a9b4833" providerId="ADAL" clId="{3FC2EFAA-71CE-4307-B7B0-7AEBF1422B8E}" dt="2021-11-28T16:26:03.003" v="464" actId="1076"/>
          <ac:picMkLst>
            <pc:docMk/>
            <pc:sldMk cId="4224756197" sldId="370"/>
            <ac:picMk id="6" creationId="{968BC6E6-391E-46AE-A261-81BDB93E2B04}"/>
          </ac:picMkLst>
        </pc:picChg>
        <pc:picChg chg="add del">
          <ac:chgData name="Lê Phước Vĩnh Linh" userId="a652cc8d-609b-467f-8cd6-b9365a9b4833" providerId="ADAL" clId="{3FC2EFAA-71CE-4307-B7B0-7AEBF1422B8E}" dt="2021-11-28T16:24:51.431" v="436" actId="478"/>
          <ac:picMkLst>
            <pc:docMk/>
            <pc:sldMk cId="4224756197" sldId="370"/>
            <ac:picMk id="7" creationId="{28AE36AE-5843-460F-B9B5-B0E64145B2E7}"/>
          </ac:picMkLst>
        </pc:picChg>
        <pc:picChg chg="del">
          <ac:chgData name="Lê Phước Vĩnh Linh" userId="a652cc8d-609b-467f-8cd6-b9365a9b4833" providerId="ADAL" clId="{3FC2EFAA-71CE-4307-B7B0-7AEBF1422B8E}" dt="2021-11-28T16:15:52.313" v="381" actId="478"/>
          <ac:picMkLst>
            <pc:docMk/>
            <pc:sldMk cId="4224756197" sldId="370"/>
            <ac:picMk id="8" creationId="{C7A2961B-A70E-49E0-BF2C-CD6F4423F384}"/>
          </ac:picMkLst>
        </pc:picChg>
        <pc:picChg chg="add del mod">
          <ac:chgData name="Lê Phước Vĩnh Linh" userId="a652cc8d-609b-467f-8cd6-b9365a9b4833" providerId="ADAL" clId="{3FC2EFAA-71CE-4307-B7B0-7AEBF1422B8E}" dt="2021-11-28T16:26:49.266" v="466" actId="478"/>
          <ac:picMkLst>
            <pc:docMk/>
            <pc:sldMk cId="4224756197" sldId="370"/>
            <ac:picMk id="9" creationId="{DD7E3718-6C41-4F3A-894A-7C0E80A8C997}"/>
          </ac:picMkLst>
        </pc:picChg>
        <pc:picChg chg="add del">
          <ac:chgData name="Lê Phước Vĩnh Linh" userId="a652cc8d-609b-467f-8cd6-b9365a9b4833" providerId="ADAL" clId="{3FC2EFAA-71CE-4307-B7B0-7AEBF1422B8E}" dt="2021-11-28T16:25:29.262" v="448" actId="478"/>
          <ac:picMkLst>
            <pc:docMk/>
            <pc:sldMk cId="4224756197" sldId="370"/>
            <ac:picMk id="10" creationId="{CFA6502F-FB4A-4F3D-A4AA-91B3F3F43C5A}"/>
          </ac:picMkLst>
        </pc:picChg>
        <pc:picChg chg="add mod">
          <ac:chgData name="Lê Phước Vĩnh Linh" userId="a652cc8d-609b-467f-8cd6-b9365a9b4833" providerId="ADAL" clId="{3FC2EFAA-71CE-4307-B7B0-7AEBF1422B8E}" dt="2021-11-28T16:25:58.667" v="463" actId="1076"/>
          <ac:picMkLst>
            <pc:docMk/>
            <pc:sldMk cId="4224756197" sldId="370"/>
            <ac:picMk id="11" creationId="{E708552A-6EDE-4CDE-9CCF-FFF445A06298}"/>
          </ac:picMkLst>
        </pc:picChg>
        <pc:picChg chg="add del">
          <ac:chgData name="Lê Phước Vĩnh Linh" userId="a652cc8d-609b-467f-8cd6-b9365a9b4833" providerId="ADAL" clId="{3FC2EFAA-71CE-4307-B7B0-7AEBF1422B8E}" dt="2021-11-28T16:26:51.983" v="470" actId="478"/>
          <ac:picMkLst>
            <pc:docMk/>
            <pc:sldMk cId="4224756197" sldId="370"/>
            <ac:picMk id="12" creationId="{9040E17D-FE88-41ED-8E4C-D0E68914E3FE}"/>
          </ac:picMkLst>
        </pc:picChg>
        <pc:picChg chg="add mod">
          <ac:chgData name="Lê Phước Vĩnh Linh" userId="a652cc8d-609b-467f-8cd6-b9365a9b4833" providerId="ADAL" clId="{3FC2EFAA-71CE-4307-B7B0-7AEBF1422B8E}" dt="2021-11-28T16:27:12.783" v="478" actId="1076"/>
          <ac:picMkLst>
            <pc:docMk/>
            <pc:sldMk cId="4224756197" sldId="370"/>
            <ac:picMk id="13" creationId="{4CA303C3-EB34-471F-A8B0-953E87BD3E85}"/>
          </ac:picMkLst>
        </pc:picChg>
      </pc:sldChg>
      <pc:sldChg chg="addSp delSp modSp add mod delAnim modAnim">
        <pc:chgData name="Lê Phước Vĩnh Linh" userId="a652cc8d-609b-467f-8cd6-b9365a9b4833" providerId="ADAL" clId="{3FC2EFAA-71CE-4307-B7B0-7AEBF1422B8E}" dt="2021-12-01T01:48:14.479" v="3096" actId="1076"/>
        <pc:sldMkLst>
          <pc:docMk/>
          <pc:sldMk cId="2847098933" sldId="371"/>
        </pc:sldMkLst>
        <pc:spChg chg="mod">
          <ac:chgData name="Lê Phước Vĩnh Linh" userId="a652cc8d-609b-467f-8cd6-b9365a9b4833" providerId="ADAL" clId="{3FC2EFAA-71CE-4307-B7B0-7AEBF1422B8E}" dt="2021-11-28T16:19:07.233" v="403" actId="20577"/>
          <ac:spMkLst>
            <pc:docMk/>
            <pc:sldMk cId="2847098933" sldId="371"/>
            <ac:spMk id="212" creationId="{00000000-0000-0000-0000-000000000000}"/>
          </ac:spMkLst>
        </pc:spChg>
        <pc:graphicFrameChg chg="add del mod">
          <ac:chgData name="Lê Phước Vĩnh Linh" userId="a652cc8d-609b-467f-8cd6-b9365a9b4833" providerId="ADAL" clId="{3FC2EFAA-71CE-4307-B7B0-7AEBF1422B8E}" dt="2021-11-28T16:30:55.751" v="493" actId="478"/>
          <ac:graphicFrameMkLst>
            <pc:docMk/>
            <pc:sldMk cId="2847098933" sldId="371"/>
            <ac:graphicFrameMk id="7" creationId="{7D468BED-74EC-4476-BF4C-FD2BE6D8F697}"/>
          </ac:graphicFrameMkLst>
        </pc:graphicFrameChg>
        <pc:graphicFrameChg chg="add mod">
          <ac:chgData name="Lê Phước Vĩnh Linh" userId="a652cc8d-609b-467f-8cd6-b9365a9b4833" providerId="ADAL" clId="{3FC2EFAA-71CE-4307-B7B0-7AEBF1422B8E}" dt="2021-11-28T16:38:16.456" v="523" actId="1076"/>
          <ac:graphicFrameMkLst>
            <pc:docMk/>
            <pc:sldMk cId="2847098933" sldId="371"/>
            <ac:graphicFrameMk id="9" creationId="{A945520D-960A-4FEB-AE50-F6E080D9622E}"/>
          </ac:graphicFrameMkLst>
        </pc:graphicFrameChg>
        <pc:graphicFrameChg chg="add del mod">
          <ac:chgData name="Lê Phước Vĩnh Linh" userId="a652cc8d-609b-467f-8cd6-b9365a9b4833" providerId="ADAL" clId="{3FC2EFAA-71CE-4307-B7B0-7AEBF1422B8E}" dt="2021-11-28T16:36:56.950" v="497" actId="478"/>
          <ac:graphicFrameMkLst>
            <pc:docMk/>
            <pc:sldMk cId="2847098933" sldId="371"/>
            <ac:graphicFrameMk id="12" creationId="{061CCEC5-D4C3-4682-AD1C-2982BAE3002B}"/>
          </ac:graphicFrameMkLst>
        </pc:graphicFrameChg>
        <pc:graphicFrameChg chg="add del mod">
          <ac:chgData name="Lê Phước Vĩnh Linh" userId="a652cc8d-609b-467f-8cd6-b9365a9b4833" providerId="ADAL" clId="{3FC2EFAA-71CE-4307-B7B0-7AEBF1422B8E}" dt="2021-11-28T16:37:07.503" v="502" actId="478"/>
          <ac:graphicFrameMkLst>
            <pc:docMk/>
            <pc:sldMk cId="2847098933" sldId="371"/>
            <ac:graphicFrameMk id="13" creationId="{770710EB-919F-4891-B95D-CCDFFF464E9A}"/>
          </ac:graphicFrameMkLst>
        </pc:graphicFrameChg>
        <pc:graphicFrameChg chg="add del mod">
          <ac:chgData name="Lê Phước Vĩnh Linh" userId="a652cc8d-609b-467f-8cd6-b9365a9b4833" providerId="ADAL" clId="{3FC2EFAA-71CE-4307-B7B0-7AEBF1422B8E}" dt="2021-11-28T16:37:36.451" v="506" actId="478"/>
          <ac:graphicFrameMkLst>
            <pc:docMk/>
            <pc:sldMk cId="2847098933" sldId="371"/>
            <ac:graphicFrameMk id="14" creationId="{069D0206-EC89-40C9-9C2E-4A48F00B9C62}"/>
          </ac:graphicFrameMkLst>
        </pc:graphicFrameChg>
        <pc:graphicFrameChg chg="add mod">
          <ac:chgData name="Lê Phước Vĩnh Linh" userId="a652cc8d-609b-467f-8cd6-b9365a9b4833" providerId="ADAL" clId="{3FC2EFAA-71CE-4307-B7B0-7AEBF1422B8E}" dt="2021-12-01T01:46:27.218" v="3082"/>
          <ac:graphicFrameMkLst>
            <pc:docMk/>
            <pc:sldMk cId="2847098933" sldId="371"/>
            <ac:graphicFrameMk id="15" creationId="{2F25E012-4C89-4660-B8A0-0DD0657437B0}"/>
          </ac:graphicFrameMkLst>
        </pc:graphicFrameChg>
        <pc:graphicFrameChg chg="add del mod">
          <ac:chgData name="Lê Phước Vĩnh Linh" userId="a652cc8d-609b-467f-8cd6-b9365a9b4833" providerId="ADAL" clId="{3FC2EFAA-71CE-4307-B7B0-7AEBF1422B8E}" dt="2021-11-28T16:37:49.812" v="512" actId="478"/>
          <ac:graphicFrameMkLst>
            <pc:docMk/>
            <pc:sldMk cId="2847098933" sldId="371"/>
            <ac:graphicFrameMk id="16" creationId="{AD9494B6-707E-42E2-995A-480FCEB81E1C}"/>
          </ac:graphicFrameMkLst>
        </pc:graphicFrameChg>
        <pc:graphicFrameChg chg="add del mod">
          <ac:chgData name="Lê Phước Vĩnh Linh" userId="a652cc8d-609b-467f-8cd6-b9365a9b4833" providerId="ADAL" clId="{3FC2EFAA-71CE-4307-B7B0-7AEBF1422B8E}" dt="2021-11-28T16:38:07.155" v="515" actId="478"/>
          <ac:graphicFrameMkLst>
            <pc:docMk/>
            <pc:sldMk cId="2847098933" sldId="371"/>
            <ac:graphicFrameMk id="17" creationId="{F652A6B3-407C-41FD-8C86-0F11C9970F48}"/>
          </ac:graphicFrameMkLst>
        </pc:graphicFrameChg>
        <pc:graphicFrameChg chg="add del mod">
          <ac:chgData name="Lê Phước Vĩnh Linh" userId="a652cc8d-609b-467f-8cd6-b9365a9b4833" providerId="ADAL" clId="{3FC2EFAA-71CE-4307-B7B0-7AEBF1422B8E}" dt="2021-11-28T16:38:10.085" v="519" actId="478"/>
          <ac:graphicFrameMkLst>
            <pc:docMk/>
            <pc:sldMk cId="2847098933" sldId="371"/>
            <ac:graphicFrameMk id="18" creationId="{CCC1D1CD-8EE3-4F9A-8B3C-84F78F0C7273}"/>
          </ac:graphicFrameMkLst>
        </pc:graphicFrameChg>
        <pc:graphicFrameChg chg="add mod">
          <ac:chgData name="Lê Phước Vĩnh Linh" userId="a652cc8d-609b-467f-8cd6-b9365a9b4833" providerId="ADAL" clId="{3FC2EFAA-71CE-4307-B7B0-7AEBF1422B8E}" dt="2021-11-28T16:43:37.691" v="551" actId="14100"/>
          <ac:graphicFrameMkLst>
            <pc:docMk/>
            <pc:sldMk cId="2847098933" sldId="371"/>
            <ac:graphicFrameMk id="19" creationId="{9ABCA646-D8F8-44B7-AA37-8200FDF289E3}"/>
          </ac:graphicFrameMkLst>
        </pc:graphicFrameChg>
        <pc:graphicFrameChg chg="add del mod">
          <ac:chgData name="Lê Phước Vĩnh Linh" userId="a652cc8d-609b-467f-8cd6-b9365a9b4833" providerId="ADAL" clId="{3FC2EFAA-71CE-4307-B7B0-7AEBF1422B8E}" dt="2021-11-28T16:42:28.233" v="541" actId="478"/>
          <ac:graphicFrameMkLst>
            <pc:docMk/>
            <pc:sldMk cId="2847098933" sldId="371"/>
            <ac:graphicFrameMk id="22" creationId="{9D1833BD-0E42-4DA0-969A-EC8B8C6FCCC0}"/>
          </ac:graphicFrameMkLst>
        </pc:graphicFrameChg>
        <pc:graphicFrameChg chg="add del mod">
          <ac:chgData name="Lê Phước Vĩnh Linh" userId="a652cc8d-609b-467f-8cd6-b9365a9b4833" providerId="ADAL" clId="{3FC2EFAA-71CE-4307-B7B0-7AEBF1422B8E}" dt="2021-11-28T16:43:21.736" v="542" actId="478"/>
          <ac:graphicFrameMkLst>
            <pc:docMk/>
            <pc:sldMk cId="2847098933" sldId="371"/>
            <ac:graphicFrameMk id="23" creationId="{874D7537-35F3-4411-8341-7D7050CFF9E6}"/>
          </ac:graphicFrameMkLst>
        </pc:graphicFrameChg>
        <pc:graphicFrameChg chg="add del mod">
          <ac:chgData name="Lê Phước Vĩnh Linh" userId="a652cc8d-609b-467f-8cd6-b9365a9b4833" providerId="ADAL" clId="{3FC2EFAA-71CE-4307-B7B0-7AEBF1422B8E}" dt="2021-11-28T16:43:24.574" v="546" actId="478"/>
          <ac:graphicFrameMkLst>
            <pc:docMk/>
            <pc:sldMk cId="2847098933" sldId="371"/>
            <ac:graphicFrameMk id="24" creationId="{AC405696-BA3E-4943-BDE0-36C556D11566}"/>
          </ac:graphicFrameMkLst>
        </pc:graphicFrameChg>
        <pc:graphicFrameChg chg="add mod">
          <ac:chgData name="Lê Phước Vĩnh Linh" userId="a652cc8d-609b-467f-8cd6-b9365a9b4833" providerId="ADAL" clId="{3FC2EFAA-71CE-4307-B7B0-7AEBF1422B8E}" dt="2021-12-01T01:46:27.240" v="3083"/>
          <ac:graphicFrameMkLst>
            <pc:docMk/>
            <pc:sldMk cId="2847098933" sldId="371"/>
            <ac:graphicFrameMk id="25" creationId="{4116A343-77E1-45E0-9939-391914236DC8}"/>
          </ac:graphicFrameMkLst>
        </pc:graphicFrameChg>
        <pc:picChg chg="add del">
          <ac:chgData name="Lê Phước Vĩnh Linh" userId="a652cc8d-609b-467f-8cd6-b9365a9b4833" providerId="ADAL" clId="{3FC2EFAA-71CE-4307-B7B0-7AEBF1422B8E}" dt="2021-12-01T01:46:02.286" v="3075" actId="478"/>
          <ac:picMkLst>
            <pc:docMk/>
            <pc:sldMk cId="2847098933" sldId="371"/>
            <ac:picMk id="2" creationId="{9673CD31-4B42-488B-BB71-7CB282105192}"/>
          </ac:picMkLst>
        </pc:picChg>
        <pc:picChg chg="add del mod">
          <ac:chgData name="Lê Phước Vĩnh Linh" userId="a652cc8d-609b-467f-8cd6-b9365a9b4833" providerId="ADAL" clId="{3FC2EFAA-71CE-4307-B7B0-7AEBF1422B8E}" dt="2021-11-28T16:23:57.663" v="427" actId="478"/>
          <ac:picMkLst>
            <pc:docMk/>
            <pc:sldMk cId="2847098933" sldId="371"/>
            <ac:picMk id="2" creationId="{EE69FAF4-E191-4C6F-AD5E-E812BA67B141}"/>
          </ac:picMkLst>
        </pc:picChg>
        <pc:picChg chg="add del mod">
          <ac:chgData name="Lê Phước Vĩnh Linh" userId="a652cc8d-609b-467f-8cd6-b9365a9b4833" providerId="ADAL" clId="{3FC2EFAA-71CE-4307-B7B0-7AEBF1422B8E}" dt="2021-11-28T16:18:55.085" v="393" actId="478"/>
          <ac:picMkLst>
            <pc:docMk/>
            <pc:sldMk cId="2847098933" sldId="371"/>
            <ac:picMk id="3" creationId="{3752B11B-F965-438E-B9F5-5BC9FDE06545}"/>
          </ac:picMkLst>
        </pc:picChg>
        <pc:picChg chg="add mod">
          <ac:chgData name="Lê Phước Vĩnh Linh" userId="a652cc8d-609b-467f-8cd6-b9365a9b4833" providerId="ADAL" clId="{3FC2EFAA-71CE-4307-B7B0-7AEBF1422B8E}" dt="2021-12-01T01:48:14.479" v="3096" actId="1076"/>
          <ac:picMkLst>
            <pc:docMk/>
            <pc:sldMk cId="2847098933" sldId="371"/>
            <ac:picMk id="3" creationId="{7CBF99CC-934B-4554-AD17-4C87291AB131}"/>
          </ac:picMkLst>
        </pc:picChg>
        <pc:picChg chg="del">
          <ac:chgData name="Lê Phước Vĩnh Linh" userId="a652cc8d-609b-467f-8cd6-b9365a9b4833" providerId="ADAL" clId="{3FC2EFAA-71CE-4307-B7B0-7AEBF1422B8E}" dt="2021-11-28T16:18:53.537" v="390" actId="478"/>
          <ac:picMkLst>
            <pc:docMk/>
            <pc:sldMk cId="2847098933" sldId="371"/>
            <ac:picMk id="4" creationId="{0D7F8AEC-82CF-4DC2-9C2C-CCA9F510F60C}"/>
          </ac:picMkLst>
        </pc:picChg>
        <pc:picChg chg="add del">
          <ac:chgData name="Lê Phước Vĩnh Linh" userId="a652cc8d-609b-467f-8cd6-b9365a9b4833" providerId="ADAL" clId="{3FC2EFAA-71CE-4307-B7B0-7AEBF1422B8E}" dt="2021-11-28T16:24:00.961" v="431" actId="478"/>
          <ac:picMkLst>
            <pc:docMk/>
            <pc:sldMk cId="2847098933" sldId="371"/>
            <ac:picMk id="5" creationId="{F0605E80-7B59-4F86-A965-66D1B590CF52}"/>
          </ac:picMkLst>
        </pc:picChg>
        <pc:picChg chg="add del mod">
          <ac:chgData name="Lê Phước Vĩnh Linh" userId="a652cc8d-609b-467f-8cd6-b9365a9b4833" providerId="ADAL" clId="{3FC2EFAA-71CE-4307-B7B0-7AEBF1422B8E}" dt="2021-12-01T01:45:58.335" v="3071" actId="478"/>
          <ac:picMkLst>
            <pc:docMk/>
            <pc:sldMk cId="2847098933" sldId="371"/>
            <ac:picMk id="6" creationId="{9282FA3E-DDB2-4C97-8D0C-E6AE85E16A9A}"/>
          </ac:picMkLst>
        </pc:picChg>
        <pc:picChg chg="del">
          <ac:chgData name="Lê Phước Vĩnh Linh" userId="a652cc8d-609b-467f-8cd6-b9365a9b4833" providerId="ADAL" clId="{3FC2EFAA-71CE-4307-B7B0-7AEBF1422B8E}" dt="2021-11-28T16:18:59.486" v="396" actId="478"/>
          <ac:picMkLst>
            <pc:docMk/>
            <pc:sldMk cId="2847098933" sldId="371"/>
            <ac:picMk id="8" creationId="{C7A2961B-A70E-49E0-BF2C-CD6F4423F384}"/>
          </ac:picMkLst>
        </pc:picChg>
        <pc:picChg chg="add del mod">
          <ac:chgData name="Lê Phước Vĩnh Linh" userId="a652cc8d-609b-467f-8cd6-b9365a9b4833" providerId="ADAL" clId="{3FC2EFAA-71CE-4307-B7B0-7AEBF1422B8E}" dt="2021-11-28T16:27:46.136" v="487" actId="478"/>
          <ac:picMkLst>
            <pc:docMk/>
            <pc:sldMk cId="2847098933" sldId="371"/>
            <ac:picMk id="10" creationId="{D6454270-349F-4BA3-BAEE-60D492E25483}"/>
          </ac:picMkLst>
        </pc:picChg>
        <pc:picChg chg="add del mod">
          <ac:chgData name="Lê Phước Vĩnh Linh" userId="a652cc8d-609b-467f-8cd6-b9365a9b4833" providerId="ADAL" clId="{3FC2EFAA-71CE-4307-B7B0-7AEBF1422B8E}" dt="2021-11-28T16:30:50.785" v="490" actId="478"/>
          <ac:picMkLst>
            <pc:docMk/>
            <pc:sldMk cId="2847098933" sldId="371"/>
            <ac:picMk id="11" creationId="{B7FA1B05-768F-4A3F-B351-3FB46E5FF5DD}"/>
          </ac:picMkLst>
        </pc:picChg>
        <pc:picChg chg="add del">
          <ac:chgData name="Lê Phước Vĩnh Linh" userId="a652cc8d-609b-467f-8cd6-b9365a9b4833" providerId="ADAL" clId="{3FC2EFAA-71CE-4307-B7B0-7AEBF1422B8E}" dt="2021-11-28T16:38:47.518" v="532" actId="478"/>
          <ac:picMkLst>
            <pc:docMk/>
            <pc:sldMk cId="2847098933" sldId="371"/>
            <ac:picMk id="20" creationId="{5ADEA337-DA33-4813-BF39-E87B3ABF1ADE}"/>
          </ac:picMkLst>
        </pc:picChg>
        <pc:picChg chg="add del mod">
          <ac:chgData name="Lê Phước Vĩnh Linh" userId="a652cc8d-609b-467f-8cd6-b9365a9b4833" providerId="ADAL" clId="{3FC2EFAA-71CE-4307-B7B0-7AEBF1422B8E}" dt="2021-11-28T16:43:33.729" v="549" actId="478"/>
          <ac:picMkLst>
            <pc:docMk/>
            <pc:sldMk cId="2847098933" sldId="371"/>
            <ac:picMk id="21" creationId="{F4D1CFEF-A64E-49FB-985B-04A9EE9934DC}"/>
          </ac:picMkLst>
        </pc:picChg>
        <pc:cxnChg chg="add mod">
          <ac:chgData name="Lê Phước Vĩnh Linh" userId="a652cc8d-609b-467f-8cd6-b9365a9b4833" providerId="ADAL" clId="{3FC2EFAA-71CE-4307-B7B0-7AEBF1422B8E}" dt="2021-11-28T16:44:04.996" v="557" actId="1582"/>
          <ac:cxnSpMkLst>
            <pc:docMk/>
            <pc:sldMk cId="2847098933" sldId="371"/>
            <ac:cxnSpMk id="27" creationId="{15326E28-E0BC-42BC-BE1B-AF349FB87A45}"/>
          </ac:cxnSpMkLst>
        </pc:cxnChg>
      </pc:sldChg>
      <pc:sldChg chg="addSp delSp modSp add mod modAnim">
        <pc:chgData name="Lê Phước Vĩnh Linh" userId="a652cc8d-609b-467f-8cd6-b9365a9b4833" providerId="ADAL" clId="{3FC2EFAA-71CE-4307-B7B0-7AEBF1422B8E}" dt="2021-12-01T05:10:53.310" v="3097" actId="1076"/>
        <pc:sldMkLst>
          <pc:docMk/>
          <pc:sldMk cId="4074708072" sldId="372"/>
        </pc:sldMkLst>
        <pc:spChg chg="add del mod">
          <ac:chgData name="Lê Phước Vĩnh Linh" userId="a652cc8d-609b-467f-8cd6-b9365a9b4833" providerId="ADAL" clId="{3FC2EFAA-71CE-4307-B7B0-7AEBF1422B8E}" dt="2021-11-29T07:03:09.791" v="569" actId="478"/>
          <ac:spMkLst>
            <pc:docMk/>
            <pc:sldMk cId="4074708072" sldId="372"/>
            <ac:spMk id="3" creationId="{2A7FB453-DFF8-402E-9DE5-BFBF402BD3FF}"/>
          </ac:spMkLst>
        </pc:spChg>
        <pc:spChg chg="add del mod">
          <ac:chgData name="Lê Phước Vĩnh Linh" userId="a652cc8d-609b-467f-8cd6-b9365a9b4833" providerId="ADAL" clId="{3FC2EFAA-71CE-4307-B7B0-7AEBF1422B8E}" dt="2021-11-29T07:03:13.853" v="571" actId="478"/>
          <ac:spMkLst>
            <pc:docMk/>
            <pc:sldMk cId="4074708072" sldId="372"/>
            <ac:spMk id="5" creationId="{B944C556-E75B-410F-B53E-C93D760DC9E6}"/>
          </ac:spMkLst>
        </pc:spChg>
        <pc:spChg chg="add del mod">
          <ac:chgData name="Lê Phước Vĩnh Linh" userId="a652cc8d-609b-467f-8cd6-b9365a9b4833" providerId="ADAL" clId="{3FC2EFAA-71CE-4307-B7B0-7AEBF1422B8E}" dt="2021-11-29T07:03:23.324" v="575" actId="478"/>
          <ac:spMkLst>
            <pc:docMk/>
            <pc:sldMk cId="4074708072" sldId="372"/>
            <ac:spMk id="7" creationId="{48D61E44-F2D9-40C3-B0D5-06D64E0F415E}"/>
          </ac:spMkLst>
        </pc:spChg>
        <pc:spChg chg="add del mod">
          <ac:chgData name="Lê Phước Vĩnh Linh" userId="a652cc8d-609b-467f-8cd6-b9365a9b4833" providerId="ADAL" clId="{3FC2EFAA-71CE-4307-B7B0-7AEBF1422B8E}" dt="2021-11-29T07:03:29.463" v="577" actId="478"/>
          <ac:spMkLst>
            <pc:docMk/>
            <pc:sldMk cId="4074708072" sldId="372"/>
            <ac:spMk id="9" creationId="{FBD05999-009B-4EE1-B97A-1E752F03516D}"/>
          </ac:spMkLst>
        </pc:spChg>
        <pc:spChg chg="add del mod">
          <ac:chgData name="Lê Phước Vĩnh Linh" userId="a652cc8d-609b-467f-8cd6-b9365a9b4833" providerId="ADAL" clId="{3FC2EFAA-71CE-4307-B7B0-7AEBF1422B8E}" dt="2021-11-29T07:08:18.658" v="687" actId="478"/>
          <ac:spMkLst>
            <pc:docMk/>
            <pc:sldMk cId="4074708072" sldId="372"/>
            <ac:spMk id="11" creationId="{5E9CAD00-2C60-40E1-BD1B-9710E9A9777A}"/>
          </ac:spMkLst>
        </pc:spChg>
        <pc:spChg chg="add del mod">
          <ac:chgData name="Lê Phước Vĩnh Linh" userId="a652cc8d-609b-467f-8cd6-b9365a9b4833" providerId="ADAL" clId="{3FC2EFAA-71CE-4307-B7B0-7AEBF1422B8E}" dt="2021-11-29T07:08:23.101" v="689" actId="478"/>
          <ac:spMkLst>
            <pc:docMk/>
            <pc:sldMk cId="4074708072" sldId="372"/>
            <ac:spMk id="13" creationId="{FB8B1E57-F8C5-45EF-AA2D-2F3C42A23CDB}"/>
          </ac:spMkLst>
        </pc:spChg>
        <pc:spChg chg="add del mod">
          <ac:chgData name="Lê Phước Vĩnh Linh" userId="a652cc8d-609b-467f-8cd6-b9365a9b4833" providerId="ADAL" clId="{3FC2EFAA-71CE-4307-B7B0-7AEBF1422B8E}" dt="2021-11-29T07:08:52.352" v="706" actId="478"/>
          <ac:spMkLst>
            <pc:docMk/>
            <pc:sldMk cId="4074708072" sldId="372"/>
            <ac:spMk id="15" creationId="{B698799F-ABB6-44EF-B8C6-01172D716B1D}"/>
          </ac:spMkLst>
        </pc:spChg>
        <pc:spChg chg="add del mod">
          <ac:chgData name="Lê Phước Vĩnh Linh" userId="a652cc8d-609b-467f-8cd6-b9365a9b4833" providerId="ADAL" clId="{3FC2EFAA-71CE-4307-B7B0-7AEBF1422B8E}" dt="2021-11-29T07:09:37.391" v="713" actId="478"/>
          <ac:spMkLst>
            <pc:docMk/>
            <pc:sldMk cId="4074708072" sldId="372"/>
            <ac:spMk id="17" creationId="{51CCB096-EA2C-4454-A360-8D398A69BF4A}"/>
          </ac:spMkLst>
        </pc:spChg>
        <pc:spChg chg="mod">
          <ac:chgData name="Lê Phước Vĩnh Linh" userId="a652cc8d-609b-467f-8cd6-b9365a9b4833" providerId="ADAL" clId="{3FC2EFAA-71CE-4307-B7B0-7AEBF1422B8E}" dt="2021-11-29T07:05:02.256" v="621" actId="2711"/>
          <ac:spMkLst>
            <pc:docMk/>
            <pc:sldMk cId="4074708072" sldId="372"/>
            <ac:spMk id="1868" creationId="{00000000-0000-0000-0000-000000000000}"/>
          </ac:spMkLst>
        </pc:spChg>
        <pc:spChg chg="del">
          <ac:chgData name="Lê Phước Vĩnh Linh" userId="a652cc8d-609b-467f-8cd6-b9365a9b4833" providerId="ADAL" clId="{3FC2EFAA-71CE-4307-B7B0-7AEBF1422B8E}" dt="2021-11-29T07:03:07.768" v="568" actId="478"/>
          <ac:spMkLst>
            <pc:docMk/>
            <pc:sldMk cId="4074708072" sldId="372"/>
            <ac:spMk id="1869" creationId="{00000000-0000-0000-0000-000000000000}"/>
          </ac:spMkLst>
        </pc:spChg>
        <pc:spChg chg="del">
          <ac:chgData name="Lê Phước Vĩnh Linh" userId="a652cc8d-609b-467f-8cd6-b9365a9b4833" providerId="ADAL" clId="{3FC2EFAA-71CE-4307-B7B0-7AEBF1422B8E}" dt="2021-11-29T07:03:11.864" v="570" actId="478"/>
          <ac:spMkLst>
            <pc:docMk/>
            <pc:sldMk cId="4074708072" sldId="372"/>
            <ac:spMk id="1870" creationId="{00000000-0000-0000-0000-000000000000}"/>
          </ac:spMkLst>
        </pc:spChg>
        <pc:spChg chg="mod">
          <ac:chgData name="Lê Phước Vĩnh Linh" userId="a652cc8d-609b-467f-8cd6-b9365a9b4833" providerId="ADAL" clId="{3FC2EFAA-71CE-4307-B7B0-7AEBF1422B8E}" dt="2021-11-29T07:11:13.204" v="753" actId="1076"/>
          <ac:spMkLst>
            <pc:docMk/>
            <pc:sldMk cId="4074708072" sldId="372"/>
            <ac:spMk id="1871" creationId="{00000000-0000-0000-0000-000000000000}"/>
          </ac:spMkLst>
        </pc:spChg>
        <pc:spChg chg="mod">
          <ac:chgData name="Lê Phước Vĩnh Linh" userId="a652cc8d-609b-467f-8cd6-b9365a9b4833" providerId="ADAL" clId="{3FC2EFAA-71CE-4307-B7B0-7AEBF1422B8E}" dt="2021-11-30T09:02:39.086" v="1561" actId="1076"/>
          <ac:spMkLst>
            <pc:docMk/>
            <pc:sldMk cId="4074708072" sldId="372"/>
            <ac:spMk id="1872" creationId="{00000000-0000-0000-0000-000000000000}"/>
          </ac:spMkLst>
        </pc:spChg>
        <pc:spChg chg="del">
          <ac:chgData name="Lê Phước Vĩnh Linh" userId="a652cc8d-609b-467f-8cd6-b9365a9b4833" providerId="ADAL" clId="{3FC2EFAA-71CE-4307-B7B0-7AEBF1422B8E}" dt="2021-11-29T07:03:21.230" v="574" actId="478"/>
          <ac:spMkLst>
            <pc:docMk/>
            <pc:sldMk cId="4074708072" sldId="372"/>
            <ac:spMk id="1873" creationId="{00000000-0000-0000-0000-000000000000}"/>
          </ac:spMkLst>
        </pc:spChg>
        <pc:spChg chg="del">
          <ac:chgData name="Lê Phước Vĩnh Linh" userId="a652cc8d-609b-467f-8cd6-b9365a9b4833" providerId="ADAL" clId="{3FC2EFAA-71CE-4307-B7B0-7AEBF1422B8E}" dt="2021-11-29T07:03:25.984" v="576" actId="478"/>
          <ac:spMkLst>
            <pc:docMk/>
            <pc:sldMk cId="4074708072" sldId="372"/>
            <ac:spMk id="1874" creationId="{00000000-0000-0000-0000-000000000000}"/>
          </ac:spMkLst>
        </pc:spChg>
        <pc:spChg chg="del">
          <ac:chgData name="Lê Phước Vĩnh Linh" userId="a652cc8d-609b-467f-8cd6-b9365a9b4833" providerId="ADAL" clId="{3FC2EFAA-71CE-4307-B7B0-7AEBF1422B8E}" dt="2021-11-29T07:08:16.825" v="686" actId="478"/>
          <ac:spMkLst>
            <pc:docMk/>
            <pc:sldMk cId="4074708072" sldId="372"/>
            <ac:spMk id="1875" creationId="{00000000-0000-0000-0000-000000000000}"/>
          </ac:spMkLst>
        </pc:spChg>
        <pc:spChg chg="del">
          <ac:chgData name="Lê Phước Vĩnh Linh" userId="a652cc8d-609b-467f-8cd6-b9365a9b4833" providerId="ADAL" clId="{3FC2EFAA-71CE-4307-B7B0-7AEBF1422B8E}" dt="2021-11-29T07:08:21.056" v="688" actId="478"/>
          <ac:spMkLst>
            <pc:docMk/>
            <pc:sldMk cId="4074708072" sldId="372"/>
            <ac:spMk id="1876" creationId="{00000000-0000-0000-0000-000000000000}"/>
          </ac:spMkLst>
        </pc:spChg>
        <pc:spChg chg="mod">
          <ac:chgData name="Lê Phước Vĩnh Linh" userId="a652cc8d-609b-467f-8cd6-b9365a9b4833" providerId="ADAL" clId="{3FC2EFAA-71CE-4307-B7B0-7AEBF1422B8E}" dt="2021-12-01T05:10:53.310" v="3097" actId="1076"/>
          <ac:spMkLst>
            <pc:docMk/>
            <pc:sldMk cId="4074708072" sldId="372"/>
            <ac:spMk id="1877" creationId="{00000000-0000-0000-0000-000000000000}"/>
          </ac:spMkLst>
        </pc:spChg>
        <pc:spChg chg="mod">
          <ac:chgData name="Lê Phước Vĩnh Linh" userId="a652cc8d-609b-467f-8cd6-b9365a9b4833" providerId="ADAL" clId="{3FC2EFAA-71CE-4307-B7B0-7AEBF1422B8E}" dt="2021-11-30T09:03:03.813" v="1575" actId="20577"/>
          <ac:spMkLst>
            <pc:docMk/>
            <pc:sldMk cId="4074708072" sldId="372"/>
            <ac:spMk id="1878" creationId="{00000000-0000-0000-0000-000000000000}"/>
          </ac:spMkLst>
        </pc:spChg>
        <pc:spChg chg="del">
          <ac:chgData name="Lê Phước Vĩnh Linh" userId="a652cc8d-609b-467f-8cd6-b9365a9b4833" providerId="ADAL" clId="{3FC2EFAA-71CE-4307-B7B0-7AEBF1422B8E}" dt="2021-11-29T07:08:55.426" v="707" actId="478"/>
          <ac:spMkLst>
            <pc:docMk/>
            <pc:sldMk cId="4074708072" sldId="372"/>
            <ac:spMk id="1879" creationId="{00000000-0000-0000-0000-000000000000}"/>
          </ac:spMkLst>
        </pc:spChg>
        <pc:spChg chg="del">
          <ac:chgData name="Lê Phước Vĩnh Linh" userId="a652cc8d-609b-467f-8cd6-b9365a9b4833" providerId="ADAL" clId="{3FC2EFAA-71CE-4307-B7B0-7AEBF1422B8E}" dt="2021-11-29T07:08:49.228" v="705" actId="478"/>
          <ac:spMkLst>
            <pc:docMk/>
            <pc:sldMk cId="4074708072" sldId="372"/>
            <ac:spMk id="1880" creationId="{00000000-0000-0000-0000-000000000000}"/>
          </ac:spMkLst>
        </pc:spChg>
        <pc:grpChg chg="del">
          <ac:chgData name="Lê Phước Vĩnh Linh" userId="a652cc8d-609b-467f-8cd6-b9365a9b4833" providerId="ADAL" clId="{3FC2EFAA-71CE-4307-B7B0-7AEBF1422B8E}" dt="2021-11-29T07:03:16.755" v="572" actId="478"/>
          <ac:grpSpMkLst>
            <pc:docMk/>
            <pc:sldMk cId="4074708072" sldId="372"/>
            <ac:grpSpMk id="1881" creationId="{00000000-0000-0000-0000-000000000000}"/>
          </ac:grpSpMkLst>
        </pc:grpChg>
        <pc:grpChg chg="del">
          <ac:chgData name="Lê Phước Vĩnh Linh" userId="a652cc8d-609b-467f-8cd6-b9365a9b4833" providerId="ADAL" clId="{3FC2EFAA-71CE-4307-B7B0-7AEBF1422B8E}" dt="2021-11-29T07:06:16.956" v="640" actId="478"/>
          <ac:grpSpMkLst>
            <pc:docMk/>
            <pc:sldMk cId="4074708072" sldId="372"/>
            <ac:grpSpMk id="1884" creationId="{00000000-0000-0000-0000-000000000000}"/>
          </ac:grpSpMkLst>
        </pc:grpChg>
        <pc:grpChg chg="del">
          <ac:chgData name="Lê Phước Vĩnh Linh" userId="a652cc8d-609b-467f-8cd6-b9365a9b4833" providerId="ADAL" clId="{3FC2EFAA-71CE-4307-B7B0-7AEBF1422B8E}" dt="2021-11-29T07:06:56.763" v="658" actId="478"/>
          <ac:grpSpMkLst>
            <pc:docMk/>
            <pc:sldMk cId="4074708072" sldId="372"/>
            <ac:grpSpMk id="1887" creationId="{00000000-0000-0000-0000-000000000000}"/>
          </ac:grpSpMkLst>
        </pc:grpChg>
        <pc:grpChg chg="del">
          <ac:chgData name="Lê Phước Vĩnh Linh" userId="a652cc8d-609b-467f-8cd6-b9365a9b4833" providerId="ADAL" clId="{3FC2EFAA-71CE-4307-B7B0-7AEBF1422B8E}" dt="2021-11-29T07:07:30.684" v="683" actId="478"/>
          <ac:grpSpMkLst>
            <pc:docMk/>
            <pc:sldMk cId="4074708072" sldId="372"/>
            <ac:grpSpMk id="1891" creationId="{00000000-0000-0000-0000-000000000000}"/>
          </ac:grpSpMkLst>
        </pc:grpChg>
        <pc:grpChg chg="del">
          <ac:chgData name="Lê Phước Vĩnh Linh" userId="a652cc8d-609b-467f-8cd6-b9365a9b4833" providerId="ADAL" clId="{3FC2EFAA-71CE-4307-B7B0-7AEBF1422B8E}" dt="2021-11-29T07:07:32.082" v="684" actId="478"/>
          <ac:grpSpMkLst>
            <pc:docMk/>
            <pc:sldMk cId="4074708072" sldId="372"/>
            <ac:grpSpMk id="1894" creationId="{00000000-0000-0000-0000-000000000000}"/>
          </ac:grpSpMkLst>
        </pc:grpChg>
        <pc:picChg chg="add mod">
          <ac:chgData name="Lê Phước Vĩnh Linh" userId="a652cc8d-609b-467f-8cd6-b9365a9b4833" providerId="ADAL" clId="{3FC2EFAA-71CE-4307-B7B0-7AEBF1422B8E}" dt="2021-11-29T07:05:17.045" v="628" actId="1076"/>
          <ac:picMkLst>
            <pc:docMk/>
            <pc:sldMk cId="4074708072" sldId="372"/>
            <ac:picMk id="1026" creationId="{CF2C052B-91FD-41A4-A80D-BACB26FE56A9}"/>
          </ac:picMkLst>
        </pc:picChg>
        <pc:picChg chg="add del mod">
          <ac:chgData name="Lê Phước Vĩnh Linh" userId="a652cc8d-609b-467f-8cd6-b9365a9b4833" providerId="ADAL" clId="{3FC2EFAA-71CE-4307-B7B0-7AEBF1422B8E}" dt="2021-11-29T07:04:32.857" v="583" actId="478"/>
          <ac:picMkLst>
            <pc:docMk/>
            <pc:sldMk cId="4074708072" sldId="372"/>
            <ac:picMk id="1028" creationId="{74792E24-9F0C-47DF-BA79-6D21842306D2}"/>
          </ac:picMkLst>
        </pc:picChg>
        <pc:picChg chg="add mod">
          <ac:chgData name="Lê Phước Vĩnh Linh" userId="a652cc8d-609b-467f-8cd6-b9365a9b4833" providerId="ADAL" clId="{3FC2EFAA-71CE-4307-B7B0-7AEBF1422B8E}" dt="2021-11-29T07:06:07.045" v="638" actId="1076"/>
          <ac:picMkLst>
            <pc:docMk/>
            <pc:sldMk cId="4074708072" sldId="372"/>
            <ac:picMk id="1030" creationId="{07680434-1546-49CB-AB87-1D0AC01F7416}"/>
          </ac:picMkLst>
        </pc:picChg>
        <pc:picChg chg="add del mod">
          <ac:chgData name="Lê Phước Vĩnh Linh" userId="a652cc8d-609b-467f-8cd6-b9365a9b4833" providerId="ADAL" clId="{3FC2EFAA-71CE-4307-B7B0-7AEBF1422B8E}" dt="2021-11-29T07:06:01.723" v="636"/>
          <ac:picMkLst>
            <pc:docMk/>
            <pc:sldMk cId="4074708072" sldId="372"/>
            <ac:picMk id="1032" creationId="{F589B784-0F87-4611-BA16-17D26869003C}"/>
          </ac:picMkLst>
        </pc:picChg>
        <pc:cxnChg chg="del">
          <ac:chgData name="Lê Phước Vĩnh Linh" userId="a652cc8d-609b-467f-8cd6-b9365a9b4833" providerId="ADAL" clId="{3FC2EFAA-71CE-4307-B7B0-7AEBF1422B8E}" dt="2021-11-29T07:03:18.900" v="573" actId="478"/>
          <ac:cxnSpMkLst>
            <pc:docMk/>
            <pc:sldMk cId="4074708072" sldId="372"/>
            <ac:cxnSpMk id="1890" creationId="{00000000-0000-0000-0000-000000000000}"/>
          </ac:cxnSpMkLst>
        </pc:cxnChg>
      </pc:sldChg>
      <pc:sldChg chg="delSp new del mod">
        <pc:chgData name="Lê Phước Vĩnh Linh" userId="a652cc8d-609b-467f-8cd6-b9365a9b4833" providerId="ADAL" clId="{3FC2EFAA-71CE-4307-B7B0-7AEBF1422B8E}" dt="2021-11-29T07:12:21.913" v="760" actId="47"/>
        <pc:sldMkLst>
          <pc:docMk/>
          <pc:sldMk cId="2828910478" sldId="373"/>
        </pc:sldMkLst>
        <pc:spChg chg="del">
          <ac:chgData name="Lê Phước Vĩnh Linh" userId="a652cc8d-609b-467f-8cd6-b9365a9b4833" providerId="ADAL" clId="{3FC2EFAA-71CE-4307-B7B0-7AEBF1422B8E}" dt="2021-11-29T07:11:51.551" v="758" actId="478"/>
          <ac:spMkLst>
            <pc:docMk/>
            <pc:sldMk cId="2828910478" sldId="373"/>
            <ac:spMk id="2" creationId="{FFDDCA00-5802-4F9E-9D32-3E20005C68B4}"/>
          </ac:spMkLst>
        </pc:spChg>
        <pc:spChg chg="del">
          <ac:chgData name="Lê Phước Vĩnh Linh" userId="a652cc8d-609b-467f-8cd6-b9365a9b4833" providerId="ADAL" clId="{3FC2EFAA-71CE-4307-B7B0-7AEBF1422B8E}" dt="2021-11-29T07:11:53.334" v="759" actId="478"/>
          <ac:spMkLst>
            <pc:docMk/>
            <pc:sldMk cId="2828910478" sldId="373"/>
            <ac:spMk id="3" creationId="{AD93B9E1-475E-4D0A-B591-0055150B2DFB}"/>
          </ac:spMkLst>
        </pc:spChg>
        <pc:spChg chg="del">
          <ac:chgData name="Lê Phước Vĩnh Linh" userId="a652cc8d-609b-467f-8cd6-b9365a9b4833" providerId="ADAL" clId="{3FC2EFAA-71CE-4307-B7B0-7AEBF1422B8E}" dt="2021-11-29T07:11:46.923" v="756" actId="478"/>
          <ac:spMkLst>
            <pc:docMk/>
            <pc:sldMk cId="2828910478" sldId="373"/>
            <ac:spMk id="6" creationId="{1FBE0C0B-C89A-44B0-9111-15A442BFD9A4}"/>
          </ac:spMkLst>
        </pc:spChg>
        <pc:spChg chg="del">
          <ac:chgData name="Lê Phước Vĩnh Linh" userId="a652cc8d-609b-467f-8cd6-b9365a9b4833" providerId="ADAL" clId="{3FC2EFAA-71CE-4307-B7B0-7AEBF1422B8E}" dt="2021-11-29T07:11:48.878" v="757" actId="478"/>
          <ac:spMkLst>
            <pc:docMk/>
            <pc:sldMk cId="2828910478" sldId="373"/>
            <ac:spMk id="7" creationId="{68C212FF-53FB-49D7-87DC-7A3809712B0B}"/>
          </ac:spMkLst>
        </pc:spChg>
      </pc:sldChg>
      <pc:sldChg chg="addSp delSp modSp add mod setBg delAnim modAnim">
        <pc:chgData name="Lê Phước Vĩnh Linh" userId="a652cc8d-609b-467f-8cd6-b9365a9b4833" providerId="ADAL" clId="{3FC2EFAA-71CE-4307-B7B0-7AEBF1422B8E}" dt="2021-11-29T08:28:04.616" v="1011"/>
        <pc:sldMkLst>
          <pc:docMk/>
          <pc:sldMk cId="3202586153" sldId="373"/>
        </pc:sldMkLst>
        <pc:spChg chg="add del mod">
          <ac:chgData name="Lê Phước Vĩnh Linh" userId="a652cc8d-609b-467f-8cd6-b9365a9b4833" providerId="ADAL" clId="{3FC2EFAA-71CE-4307-B7B0-7AEBF1422B8E}" dt="2021-11-29T07:12:31.791" v="766" actId="478"/>
          <ac:spMkLst>
            <pc:docMk/>
            <pc:sldMk cId="3202586153" sldId="373"/>
            <ac:spMk id="3" creationId="{17D5E656-2B53-439D-B7D0-D0B90CB865B1}"/>
          </ac:spMkLst>
        </pc:spChg>
        <pc:spChg chg="add del mod">
          <ac:chgData name="Lê Phước Vĩnh Linh" userId="a652cc8d-609b-467f-8cd6-b9365a9b4833" providerId="ADAL" clId="{3FC2EFAA-71CE-4307-B7B0-7AEBF1422B8E}" dt="2021-11-29T07:12:33.119" v="767" actId="478"/>
          <ac:spMkLst>
            <pc:docMk/>
            <pc:sldMk cId="3202586153" sldId="373"/>
            <ac:spMk id="5" creationId="{39E425CB-5940-4CDA-B35C-D2A3C5353DA2}"/>
          </ac:spMkLst>
        </pc:spChg>
        <pc:spChg chg="add del mod">
          <ac:chgData name="Lê Phước Vĩnh Linh" userId="a652cc8d-609b-467f-8cd6-b9365a9b4833" providerId="ADAL" clId="{3FC2EFAA-71CE-4307-B7B0-7AEBF1422B8E}" dt="2021-11-29T07:16:19.065" v="800" actId="478"/>
          <ac:spMkLst>
            <pc:docMk/>
            <pc:sldMk cId="3202586153" sldId="373"/>
            <ac:spMk id="6" creationId="{2D073900-6CB9-4F23-ADEC-751F0A744B90}"/>
          </ac:spMkLst>
        </pc:spChg>
        <pc:spChg chg="add del mod">
          <ac:chgData name="Lê Phước Vĩnh Linh" userId="a652cc8d-609b-467f-8cd6-b9365a9b4833" providerId="ADAL" clId="{3FC2EFAA-71CE-4307-B7B0-7AEBF1422B8E}" dt="2021-11-29T07:16:06.694" v="792" actId="478"/>
          <ac:spMkLst>
            <pc:docMk/>
            <pc:sldMk cId="3202586153" sldId="373"/>
            <ac:spMk id="7" creationId="{4CD4B920-0D85-4D2D-86B8-089ED491D8A3}"/>
          </ac:spMkLst>
        </pc:spChg>
        <pc:spChg chg="add mod">
          <ac:chgData name="Lê Phước Vĩnh Linh" userId="a652cc8d-609b-467f-8cd6-b9365a9b4833" providerId="ADAL" clId="{3FC2EFAA-71CE-4307-B7B0-7AEBF1422B8E}" dt="2021-11-29T07:18:22.840" v="838" actId="1076"/>
          <ac:spMkLst>
            <pc:docMk/>
            <pc:sldMk cId="3202586153" sldId="373"/>
            <ac:spMk id="8" creationId="{DC6848F2-FF0E-4B46-B75B-CA6CBA2976AE}"/>
          </ac:spMkLst>
        </pc:spChg>
        <pc:spChg chg="add del mod">
          <ac:chgData name="Lê Phước Vĩnh Linh" userId="a652cc8d-609b-467f-8cd6-b9365a9b4833" providerId="ADAL" clId="{3FC2EFAA-71CE-4307-B7B0-7AEBF1422B8E}" dt="2021-11-29T07:17:41.621" v="822" actId="767"/>
          <ac:spMkLst>
            <pc:docMk/>
            <pc:sldMk cId="3202586153" sldId="373"/>
            <ac:spMk id="9" creationId="{8B300930-80E0-4134-B7A3-82559AAF4746}"/>
          </ac:spMkLst>
        </pc:spChg>
        <pc:spChg chg="add mod">
          <ac:chgData name="Lê Phước Vĩnh Linh" userId="a652cc8d-609b-467f-8cd6-b9365a9b4833" providerId="ADAL" clId="{3FC2EFAA-71CE-4307-B7B0-7AEBF1422B8E}" dt="2021-11-29T07:18:27.264" v="839" actId="255"/>
          <ac:spMkLst>
            <pc:docMk/>
            <pc:sldMk cId="3202586153" sldId="373"/>
            <ac:spMk id="20" creationId="{52AA27CF-0670-4EE7-8E86-3345F2371A21}"/>
          </ac:spMkLst>
        </pc:spChg>
        <pc:spChg chg="add mod">
          <ac:chgData name="Lê Phước Vĩnh Linh" userId="a652cc8d-609b-467f-8cd6-b9365a9b4833" providerId="ADAL" clId="{3FC2EFAA-71CE-4307-B7B0-7AEBF1422B8E}" dt="2021-11-29T07:18:10.082" v="835" actId="1076"/>
          <ac:spMkLst>
            <pc:docMk/>
            <pc:sldMk cId="3202586153" sldId="373"/>
            <ac:spMk id="21" creationId="{12DAE58D-43BA-4137-BC8E-A29C94F73616}"/>
          </ac:spMkLst>
        </pc:spChg>
        <pc:spChg chg="del">
          <ac:chgData name="Lê Phước Vĩnh Linh" userId="a652cc8d-609b-467f-8cd6-b9365a9b4833" providerId="ADAL" clId="{3FC2EFAA-71CE-4307-B7B0-7AEBF1422B8E}" dt="2021-11-29T07:12:29.496" v="765" actId="478"/>
          <ac:spMkLst>
            <pc:docMk/>
            <pc:sldMk cId="3202586153" sldId="373"/>
            <ac:spMk id="2311" creationId="{00000000-0000-0000-0000-000000000000}"/>
          </ac:spMkLst>
        </pc:spChg>
        <pc:spChg chg="del">
          <ac:chgData name="Lê Phước Vĩnh Linh" userId="a652cc8d-609b-467f-8cd6-b9365a9b4833" providerId="ADAL" clId="{3FC2EFAA-71CE-4307-B7B0-7AEBF1422B8E}" dt="2021-11-29T07:12:28.048" v="764" actId="478"/>
          <ac:spMkLst>
            <pc:docMk/>
            <pc:sldMk cId="3202586153" sldId="373"/>
            <ac:spMk id="2312" creationId="{00000000-0000-0000-0000-000000000000}"/>
          </ac:spMkLst>
        </pc:spChg>
        <pc:picChg chg="add del mod">
          <ac:chgData name="Lê Phước Vĩnh Linh" userId="a652cc8d-609b-467f-8cd6-b9365a9b4833" providerId="ADAL" clId="{3FC2EFAA-71CE-4307-B7B0-7AEBF1422B8E}" dt="2021-11-29T07:16:04.266" v="791" actId="478"/>
          <ac:picMkLst>
            <pc:docMk/>
            <pc:sldMk cId="3202586153" sldId="373"/>
            <ac:picMk id="3074" creationId="{D79A0D20-6DF9-410E-9E4D-BD8F742BEEE3}"/>
          </ac:picMkLst>
        </pc:picChg>
        <pc:picChg chg="add del mod">
          <ac:chgData name="Lê Phước Vĩnh Linh" userId="a652cc8d-609b-467f-8cd6-b9365a9b4833" providerId="ADAL" clId="{3FC2EFAA-71CE-4307-B7B0-7AEBF1422B8E}" dt="2021-11-29T07:12:41.010" v="770" actId="478"/>
          <ac:picMkLst>
            <pc:docMk/>
            <pc:sldMk cId="3202586153" sldId="373"/>
            <ac:picMk id="3076" creationId="{06C21960-59FB-43E3-AF03-04B7D7827AAC}"/>
          </ac:picMkLst>
        </pc:picChg>
        <pc:picChg chg="add del mod">
          <ac:chgData name="Lê Phước Vĩnh Linh" userId="a652cc8d-609b-467f-8cd6-b9365a9b4833" providerId="ADAL" clId="{3FC2EFAA-71CE-4307-B7B0-7AEBF1422B8E}" dt="2021-11-29T07:16:45.388" v="805" actId="478"/>
          <ac:picMkLst>
            <pc:docMk/>
            <pc:sldMk cId="3202586153" sldId="373"/>
            <ac:picMk id="3078" creationId="{759B38C8-9F61-4D3B-883B-5757B381F4ED}"/>
          </ac:picMkLst>
        </pc:picChg>
        <pc:picChg chg="add del mod">
          <ac:chgData name="Lê Phước Vĩnh Linh" userId="a652cc8d-609b-467f-8cd6-b9365a9b4833" providerId="ADAL" clId="{3FC2EFAA-71CE-4307-B7B0-7AEBF1422B8E}" dt="2021-11-29T07:16:09.436" v="795" actId="478"/>
          <ac:picMkLst>
            <pc:docMk/>
            <pc:sldMk cId="3202586153" sldId="373"/>
            <ac:picMk id="3080" creationId="{35665DE2-AC2A-4CF5-AE08-4D42593B1893}"/>
          </ac:picMkLst>
        </pc:picChg>
        <pc:picChg chg="add del">
          <ac:chgData name="Lê Phước Vĩnh Linh" userId="a652cc8d-609b-467f-8cd6-b9365a9b4833" providerId="ADAL" clId="{3FC2EFAA-71CE-4307-B7B0-7AEBF1422B8E}" dt="2021-11-29T07:16:26.033" v="804" actId="478"/>
          <ac:picMkLst>
            <pc:docMk/>
            <pc:sldMk cId="3202586153" sldId="373"/>
            <ac:picMk id="3082" creationId="{F4CDA93B-A2EF-4FD1-84D6-DBD680B463BF}"/>
          </ac:picMkLst>
        </pc:picChg>
        <pc:picChg chg="add del mod">
          <ac:chgData name="Lê Phước Vĩnh Linh" userId="a652cc8d-609b-467f-8cd6-b9365a9b4833" providerId="ADAL" clId="{3FC2EFAA-71CE-4307-B7B0-7AEBF1422B8E}" dt="2021-11-29T07:16:24.576" v="803" actId="478"/>
          <ac:picMkLst>
            <pc:docMk/>
            <pc:sldMk cId="3202586153" sldId="373"/>
            <ac:picMk id="3084" creationId="{808FE5C4-1A63-4600-A1E2-491A47A645B5}"/>
          </ac:picMkLst>
        </pc:picChg>
        <pc:picChg chg="add mod">
          <ac:chgData name="Lê Phước Vĩnh Linh" userId="a652cc8d-609b-467f-8cd6-b9365a9b4833" providerId="ADAL" clId="{3FC2EFAA-71CE-4307-B7B0-7AEBF1422B8E}" dt="2021-11-29T07:16:51.963" v="809" actId="1076"/>
          <ac:picMkLst>
            <pc:docMk/>
            <pc:sldMk cId="3202586153" sldId="373"/>
            <ac:picMk id="3086" creationId="{67E98A4E-88DB-46C7-BB9F-305F1DA5CF67}"/>
          </ac:picMkLst>
        </pc:picChg>
        <pc:picChg chg="add del mod">
          <ac:chgData name="Lê Phước Vĩnh Linh" userId="a652cc8d-609b-467f-8cd6-b9365a9b4833" providerId="ADAL" clId="{3FC2EFAA-71CE-4307-B7B0-7AEBF1422B8E}" dt="2021-11-29T07:16:48.492" v="808" actId="478"/>
          <ac:picMkLst>
            <pc:docMk/>
            <pc:sldMk cId="3202586153" sldId="373"/>
            <ac:picMk id="3088" creationId="{E46E5C3A-C204-484B-92A1-A3375985CCE7}"/>
          </ac:picMkLst>
        </pc:picChg>
      </pc:sldChg>
      <pc:sldChg chg="add del">
        <pc:chgData name="Lê Phước Vĩnh Linh" userId="a652cc8d-609b-467f-8cd6-b9365a9b4833" providerId="ADAL" clId="{3FC2EFAA-71CE-4307-B7B0-7AEBF1422B8E}" dt="2021-11-29T07:03:04.802" v="567" actId="47"/>
        <pc:sldMkLst>
          <pc:docMk/>
          <pc:sldMk cId="3568907077" sldId="373"/>
        </pc:sldMkLst>
      </pc:sldChg>
      <pc:sldChg chg="modSp add del">
        <pc:chgData name="Lê Phước Vĩnh Linh" userId="a652cc8d-609b-467f-8cd6-b9365a9b4833" providerId="ADAL" clId="{3FC2EFAA-71CE-4307-B7B0-7AEBF1422B8E}" dt="2021-11-29T07:33:57.593" v="888"/>
        <pc:sldMkLst>
          <pc:docMk/>
          <pc:sldMk cId="618130587" sldId="374"/>
        </pc:sldMkLst>
        <pc:spChg chg="mod">
          <ac:chgData name="Lê Phước Vĩnh Linh" userId="a652cc8d-609b-467f-8cd6-b9365a9b4833" providerId="ADAL" clId="{3FC2EFAA-71CE-4307-B7B0-7AEBF1422B8E}" dt="2021-11-29T07:33:54.034" v="885"/>
          <ac:spMkLst>
            <pc:docMk/>
            <pc:sldMk cId="618130587" sldId="374"/>
            <ac:spMk id="217" creationId="{00000000-0000-0000-0000-000000000000}"/>
          </ac:spMkLst>
        </pc:spChg>
      </pc:sldChg>
      <pc:sldChg chg="addSp delSp modSp add del mod setBg delAnim">
        <pc:chgData name="Lê Phước Vĩnh Linh" userId="a652cc8d-609b-467f-8cd6-b9365a9b4833" providerId="ADAL" clId="{3FC2EFAA-71CE-4307-B7B0-7AEBF1422B8E}" dt="2021-11-29T07:33:41.588" v="883" actId="47"/>
        <pc:sldMkLst>
          <pc:docMk/>
          <pc:sldMk cId="1331098330" sldId="374"/>
        </pc:sldMkLst>
        <pc:spChg chg="add">
          <ac:chgData name="Lê Phước Vĩnh Linh" userId="a652cc8d-609b-467f-8cd6-b9365a9b4833" providerId="ADAL" clId="{3FC2EFAA-71CE-4307-B7B0-7AEBF1422B8E}" dt="2021-11-29T07:23:45.190" v="867"/>
          <ac:spMkLst>
            <pc:docMk/>
            <pc:sldMk cId="1331098330" sldId="374"/>
            <ac:spMk id="3" creationId="{91142E99-5FF2-45DD-8204-7B176D0995B9}"/>
          </ac:spMkLst>
        </pc:spChg>
        <pc:spChg chg="del">
          <ac:chgData name="Lê Phước Vĩnh Linh" userId="a652cc8d-609b-467f-8cd6-b9365a9b4833" providerId="ADAL" clId="{3FC2EFAA-71CE-4307-B7B0-7AEBF1422B8E}" dt="2021-11-29T07:23:00.937" v="854" actId="478"/>
          <ac:spMkLst>
            <pc:docMk/>
            <pc:sldMk cId="1331098330" sldId="374"/>
            <ac:spMk id="8" creationId="{DC6848F2-FF0E-4B46-B75B-CA6CBA2976AE}"/>
          </ac:spMkLst>
        </pc:spChg>
        <pc:spChg chg="del">
          <ac:chgData name="Lê Phước Vĩnh Linh" userId="a652cc8d-609b-467f-8cd6-b9365a9b4833" providerId="ADAL" clId="{3FC2EFAA-71CE-4307-B7B0-7AEBF1422B8E}" dt="2021-11-29T07:23:03.684" v="856" actId="478"/>
          <ac:spMkLst>
            <pc:docMk/>
            <pc:sldMk cId="1331098330" sldId="374"/>
            <ac:spMk id="20" creationId="{52AA27CF-0670-4EE7-8E86-3345F2371A21}"/>
          </ac:spMkLst>
        </pc:spChg>
        <pc:spChg chg="del">
          <ac:chgData name="Lê Phước Vĩnh Linh" userId="a652cc8d-609b-467f-8cd6-b9365a9b4833" providerId="ADAL" clId="{3FC2EFAA-71CE-4307-B7B0-7AEBF1422B8E}" dt="2021-11-29T07:23:02.354" v="855" actId="478"/>
          <ac:spMkLst>
            <pc:docMk/>
            <pc:sldMk cId="1331098330" sldId="374"/>
            <ac:spMk id="21" creationId="{12DAE58D-43BA-4137-BC8E-A29C94F73616}"/>
          </ac:spMkLst>
        </pc:spChg>
        <pc:graphicFrameChg chg="add del mod">
          <ac:chgData name="Lê Phước Vĩnh Linh" userId="a652cc8d-609b-467f-8cd6-b9365a9b4833" providerId="ADAL" clId="{3FC2EFAA-71CE-4307-B7B0-7AEBF1422B8E}" dt="2021-11-29T07:23:07.693" v="859"/>
          <ac:graphicFrameMkLst>
            <pc:docMk/>
            <pc:sldMk cId="1331098330" sldId="374"/>
            <ac:graphicFrameMk id="2" creationId="{FD348F87-7AF6-428F-856A-02C0C4484492}"/>
          </ac:graphicFrameMkLst>
        </pc:graphicFrameChg>
        <pc:picChg chg="del">
          <ac:chgData name="Lê Phước Vĩnh Linh" userId="a652cc8d-609b-467f-8cd6-b9365a9b4833" providerId="ADAL" clId="{3FC2EFAA-71CE-4307-B7B0-7AEBF1422B8E}" dt="2021-11-29T07:22:56.603" v="853" actId="478"/>
          <ac:picMkLst>
            <pc:docMk/>
            <pc:sldMk cId="1331098330" sldId="374"/>
            <ac:picMk id="3086" creationId="{67E98A4E-88DB-46C7-BB9F-305F1DA5CF67}"/>
          </ac:picMkLst>
        </pc:picChg>
        <pc:picChg chg="add del mod">
          <ac:chgData name="Lê Phước Vĩnh Linh" userId="a652cc8d-609b-467f-8cd6-b9365a9b4833" providerId="ADAL" clId="{3FC2EFAA-71CE-4307-B7B0-7AEBF1422B8E}" dt="2021-11-29T07:24:05.882" v="871" actId="478"/>
          <ac:picMkLst>
            <pc:docMk/>
            <pc:sldMk cId="1331098330" sldId="374"/>
            <ac:picMk id="7172" creationId="{C75C4824-4822-48F7-99BA-58A8895B9FCF}"/>
          </ac:picMkLst>
        </pc:picChg>
      </pc:sldChg>
      <pc:sldChg chg="add del">
        <pc:chgData name="Lê Phước Vĩnh Linh" userId="a652cc8d-609b-467f-8cd6-b9365a9b4833" providerId="ADAL" clId="{3FC2EFAA-71CE-4307-B7B0-7AEBF1422B8E}" dt="2021-11-29T07:34:13.335" v="893" actId="47"/>
        <pc:sldMkLst>
          <pc:docMk/>
          <pc:sldMk cId="2025639961" sldId="374"/>
        </pc:sldMkLst>
      </pc:sldChg>
      <pc:sldChg chg="add del">
        <pc:chgData name="Lê Phước Vĩnh Linh" userId="a652cc8d-609b-467f-8cd6-b9365a9b4833" providerId="ADAL" clId="{3FC2EFAA-71CE-4307-B7B0-7AEBF1422B8E}" dt="2021-11-29T07:12:24.840" v="763" actId="47"/>
        <pc:sldMkLst>
          <pc:docMk/>
          <pc:sldMk cId="3961815311" sldId="374"/>
        </pc:sldMkLst>
      </pc:sldChg>
      <pc:sldChg chg="modSp add del">
        <pc:chgData name="Lê Phước Vĩnh Linh" userId="a652cc8d-609b-467f-8cd6-b9365a9b4833" providerId="ADAL" clId="{3FC2EFAA-71CE-4307-B7B0-7AEBF1422B8E}" dt="2021-11-29T07:33:55.867" v="887"/>
        <pc:sldMkLst>
          <pc:docMk/>
          <pc:sldMk cId="196733150" sldId="375"/>
        </pc:sldMkLst>
        <pc:spChg chg="mod">
          <ac:chgData name="Lê Phước Vĩnh Linh" userId="a652cc8d-609b-467f-8cd6-b9365a9b4833" providerId="ADAL" clId="{3FC2EFAA-71CE-4307-B7B0-7AEBF1422B8E}" dt="2021-11-29T07:33:54.059" v="886"/>
          <ac:spMkLst>
            <pc:docMk/>
            <pc:sldMk cId="196733150" sldId="375"/>
            <ac:spMk id="217" creationId="{00000000-0000-0000-0000-000000000000}"/>
          </ac:spMkLst>
        </pc:spChg>
      </pc:sldChg>
      <pc:sldChg chg="addSp delSp modSp add del mod">
        <pc:chgData name="Lê Phước Vĩnh Linh" userId="a652cc8d-609b-467f-8cd6-b9365a9b4833" providerId="ADAL" clId="{3FC2EFAA-71CE-4307-B7B0-7AEBF1422B8E}" dt="2021-11-29T07:23:14.352" v="865" actId="47"/>
        <pc:sldMkLst>
          <pc:docMk/>
          <pc:sldMk cId="1590242483" sldId="375"/>
        </pc:sldMkLst>
        <pc:graphicFrameChg chg="add del mod">
          <ac:chgData name="Lê Phước Vĩnh Linh" userId="a652cc8d-609b-467f-8cd6-b9365a9b4833" providerId="ADAL" clId="{3FC2EFAA-71CE-4307-B7B0-7AEBF1422B8E}" dt="2021-11-29T07:23:09.860" v="863"/>
          <ac:graphicFrameMkLst>
            <pc:docMk/>
            <pc:sldMk cId="1590242483" sldId="375"/>
            <ac:graphicFrameMk id="2" creationId="{05F3AAD7-16C4-437D-99E7-C7F9E4C9C5C7}"/>
          </ac:graphicFrameMkLst>
        </pc:graphicFrameChg>
      </pc:sldChg>
      <pc:sldChg chg="add del">
        <pc:chgData name="Lê Phước Vĩnh Linh" userId="a652cc8d-609b-467f-8cd6-b9365a9b4833" providerId="ADAL" clId="{3FC2EFAA-71CE-4307-B7B0-7AEBF1422B8E}" dt="2021-11-29T07:22:54.228" v="852" actId="47"/>
        <pc:sldMkLst>
          <pc:docMk/>
          <pc:sldMk cId="1684308014" sldId="375"/>
        </pc:sldMkLst>
      </pc:sldChg>
      <pc:sldChg chg="modSp add del">
        <pc:chgData name="Lê Phước Vĩnh Linh" userId="a652cc8d-609b-467f-8cd6-b9365a9b4833" providerId="ADAL" clId="{3FC2EFAA-71CE-4307-B7B0-7AEBF1422B8E}" dt="2021-11-29T07:34:07.601" v="890" actId="47"/>
        <pc:sldMkLst>
          <pc:docMk/>
          <pc:sldMk cId="2003129078" sldId="375"/>
        </pc:sldMkLst>
        <pc:spChg chg="mod">
          <ac:chgData name="Lê Phước Vĩnh Linh" userId="a652cc8d-609b-467f-8cd6-b9365a9b4833" providerId="ADAL" clId="{3FC2EFAA-71CE-4307-B7B0-7AEBF1422B8E}" dt="2021-11-29T07:33:35.458" v="878"/>
          <ac:spMkLst>
            <pc:docMk/>
            <pc:sldMk cId="2003129078" sldId="375"/>
            <ac:spMk id="217" creationId="{00000000-0000-0000-0000-000000000000}"/>
          </ac:spMkLst>
        </pc:spChg>
      </pc:sldChg>
      <pc:sldChg chg="addSp delSp modSp add mod ord setBg modAnim modNotesTx">
        <pc:chgData name="Lê Phước Vĩnh Linh" userId="a652cc8d-609b-467f-8cd6-b9365a9b4833" providerId="ADAL" clId="{3FC2EFAA-71CE-4307-B7B0-7AEBF1422B8E}" dt="2021-12-01T05:57:06.884" v="3190"/>
        <pc:sldMkLst>
          <pc:docMk/>
          <pc:sldMk cId="2008605792" sldId="375"/>
        </pc:sldMkLst>
        <pc:spChg chg="add mod">
          <ac:chgData name="Lê Phước Vĩnh Linh" userId="a652cc8d-609b-467f-8cd6-b9365a9b4833" providerId="ADAL" clId="{3FC2EFAA-71CE-4307-B7B0-7AEBF1422B8E}" dt="2021-11-30T17:59:57.671" v="2993" actId="20577"/>
          <ac:spMkLst>
            <pc:docMk/>
            <pc:sldMk cId="2008605792" sldId="375"/>
            <ac:spMk id="2" creationId="{6C2B3F1F-2A19-4080-83CD-E870BB734F2A}"/>
          </ac:spMkLst>
        </pc:spChg>
        <pc:spChg chg="add del mod">
          <ac:chgData name="Lê Phước Vĩnh Linh" userId="a652cc8d-609b-467f-8cd6-b9365a9b4833" providerId="ADAL" clId="{3FC2EFAA-71CE-4307-B7B0-7AEBF1422B8E}" dt="2021-11-29T07:34:39.542" v="908" actId="478"/>
          <ac:spMkLst>
            <pc:docMk/>
            <pc:sldMk cId="2008605792" sldId="375"/>
            <ac:spMk id="3" creationId="{10108087-7CD6-4DB2-9126-2E76C0AEF20C}"/>
          </ac:spMkLst>
        </pc:spChg>
        <pc:spChg chg="add mod">
          <ac:chgData name="Lê Phước Vĩnh Linh" userId="a652cc8d-609b-467f-8cd6-b9365a9b4833" providerId="ADAL" clId="{3FC2EFAA-71CE-4307-B7B0-7AEBF1422B8E}" dt="2021-12-01T05:56:41.594" v="3187" actId="1076"/>
          <ac:spMkLst>
            <pc:docMk/>
            <pc:sldMk cId="2008605792" sldId="375"/>
            <ac:spMk id="4" creationId="{8C66F75A-3492-4415-828B-58D7A2A394D5}"/>
          </ac:spMkLst>
        </pc:spChg>
        <pc:spChg chg="del mod">
          <ac:chgData name="Lê Phước Vĩnh Linh" userId="a652cc8d-609b-467f-8cd6-b9365a9b4833" providerId="ADAL" clId="{3FC2EFAA-71CE-4307-B7B0-7AEBF1422B8E}" dt="2021-11-29T07:34:37.259" v="907" actId="478"/>
          <ac:spMkLst>
            <pc:docMk/>
            <pc:sldMk cId="2008605792" sldId="375"/>
            <ac:spMk id="222" creationId="{00000000-0000-0000-0000-000000000000}"/>
          </ac:spMkLst>
        </pc:spChg>
        <pc:picChg chg="del">
          <ac:chgData name="Lê Phước Vĩnh Linh" userId="a652cc8d-609b-467f-8cd6-b9365a9b4833" providerId="ADAL" clId="{3FC2EFAA-71CE-4307-B7B0-7AEBF1422B8E}" dt="2021-11-29T07:34:25.882" v="904" actId="478"/>
          <ac:picMkLst>
            <pc:docMk/>
            <pc:sldMk cId="2008605792" sldId="375"/>
            <ac:picMk id="6" creationId="{22B4BB2C-40F3-479A-880B-D7DE6BEE10F6}"/>
          </ac:picMkLst>
        </pc:picChg>
      </pc:sldChg>
      <pc:sldChg chg="modSp mod">
        <pc:chgData name="Lê Phước Vĩnh Linh" userId="a652cc8d-609b-467f-8cd6-b9365a9b4833" providerId="ADAL" clId="{3FC2EFAA-71CE-4307-B7B0-7AEBF1422B8E}" dt="2021-11-30T09:02:06.521" v="1559" actId="2711"/>
        <pc:sldMkLst>
          <pc:docMk/>
          <pc:sldMk cId="82397054" sldId="376"/>
        </pc:sldMkLst>
        <pc:spChg chg="mod">
          <ac:chgData name="Lê Phước Vĩnh Linh" userId="a652cc8d-609b-467f-8cd6-b9365a9b4833" providerId="ADAL" clId="{3FC2EFAA-71CE-4307-B7B0-7AEBF1422B8E}" dt="2021-11-30T09:02:00.676" v="1558" actId="2711"/>
          <ac:spMkLst>
            <pc:docMk/>
            <pc:sldMk cId="82397054" sldId="376"/>
            <ac:spMk id="1825" creationId="{00000000-0000-0000-0000-000000000000}"/>
          </ac:spMkLst>
        </pc:spChg>
        <pc:spChg chg="mod">
          <ac:chgData name="Lê Phước Vĩnh Linh" userId="a652cc8d-609b-467f-8cd6-b9365a9b4833" providerId="ADAL" clId="{3FC2EFAA-71CE-4307-B7B0-7AEBF1422B8E}" dt="2021-11-30T09:02:06.521" v="1559" actId="2711"/>
          <ac:spMkLst>
            <pc:docMk/>
            <pc:sldMk cId="82397054" sldId="376"/>
            <ac:spMk id="1826" creationId="{00000000-0000-0000-0000-000000000000}"/>
          </ac:spMkLst>
        </pc:spChg>
      </pc:sldChg>
      <pc:sldChg chg="add del">
        <pc:chgData name="Lê Phước Vĩnh Linh" userId="a652cc8d-609b-467f-8cd6-b9365a9b4833" providerId="ADAL" clId="{3FC2EFAA-71CE-4307-B7B0-7AEBF1422B8E}" dt="2021-11-29T07:23:15.782" v="866" actId="47"/>
        <pc:sldMkLst>
          <pc:docMk/>
          <pc:sldMk cId="2565897170" sldId="376"/>
        </pc:sldMkLst>
      </pc:sldChg>
      <pc:sldChg chg="modSp add del">
        <pc:chgData name="Lê Phước Vĩnh Linh" userId="a652cc8d-609b-467f-8cd6-b9365a9b4833" providerId="ADAL" clId="{3FC2EFAA-71CE-4307-B7B0-7AEBF1422B8E}" dt="2021-11-29T07:33:36.819" v="880" actId="47"/>
        <pc:sldMkLst>
          <pc:docMk/>
          <pc:sldMk cId="3191462545" sldId="376"/>
        </pc:sldMkLst>
        <pc:spChg chg="mod">
          <ac:chgData name="Lê Phước Vĩnh Linh" userId="a652cc8d-609b-467f-8cd6-b9365a9b4833" providerId="ADAL" clId="{3FC2EFAA-71CE-4307-B7B0-7AEBF1422B8E}" dt="2021-11-29T07:33:35.500" v="879"/>
          <ac:spMkLst>
            <pc:docMk/>
            <pc:sldMk cId="3191462545" sldId="376"/>
            <ac:spMk id="217" creationId="{00000000-0000-0000-0000-000000000000}"/>
          </ac:spMkLst>
        </pc:spChg>
      </pc:sldChg>
      <pc:sldChg chg="add del setBg">
        <pc:chgData name="Lê Phước Vĩnh Linh" userId="a652cc8d-609b-467f-8cd6-b9365a9b4833" providerId="ADAL" clId="{3FC2EFAA-71CE-4307-B7B0-7AEBF1422B8E}" dt="2021-11-30T03:03:44.029" v="1343" actId="47"/>
        <pc:sldMkLst>
          <pc:docMk/>
          <pc:sldMk cId="241680396" sldId="382"/>
        </pc:sldMkLst>
      </pc:sldChg>
      <pc:sldChg chg="addSp delSp modSp add mod">
        <pc:chgData name="Lê Phước Vĩnh Linh" userId="a652cc8d-609b-467f-8cd6-b9365a9b4833" providerId="ADAL" clId="{3FC2EFAA-71CE-4307-B7B0-7AEBF1422B8E}" dt="2021-11-30T12:56:00.513" v="2165" actId="478"/>
        <pc:sldMkLst>
          <pc:docMk/>
          <pc:sldMk cId="4138502845" sldId="382"/>
        </pc:sldMkLst>
        <pc:spChg chg="add del mod">
          <ac:chgData name="Lê Phước Vĩnh Linh" userId="a652cc8d-609b-467f-8cd6-b9365a9b4833" providerId="ADAL" clId="{3FC2EFAA-71CE-4307-B7B0-7AEBF1422B8E}" dt="2021-11-30T12:56:00.513" v="2165" actId="478"/>
          <ac:spMkLst>
            <pc:docMk/>
            <pc:sldMk cId="4138502845" sldId="382"/>
            <ac:spMk id="3" creationId="{034003EE-E938-4B06-A618-EF2EA9FB9FAF}"/>
          </ac:spMkLst>
        </pc:spChg>
        <pc:spChg chg="mod">
          <ac:chgData name="Lê Phước Vĩnh Linh" userId="a652cc8d-609b-467f-8cd6-b9365a9b4833" providerId="ADAL" clId="{3FC2EFAA-71CE-4307-B7B0-7AEBF1422B8E}" dt="2021-11-30T09:01:22.378" v="1550" actId="2711"/>
          <ac:spMkLst>
            <pc:docMk/>
            <pc:sldMk cId="4138502845" sldId="382"/>
            <ac:spMk id="2096" creationId="{00000000-0000-0000-0000-000000000000}"/>
          </ac:spMkLst>
        </pc:spChg>
        <pc:spChg chg="mod">
          <ac:chgData name="Lê Phước Vĩnh Linh" userId="a652cc8d-609b-467f-8cd6-b9365a9b4833" providerId="ADAL" clId="{3FC2EFAA-71CE-4307-B7B0-7AEBF1422B8E}" dt="2021-11-30T09:01:26.237" v="1551" actId="2711"/>
          <ac:spMkLst>
            <pc:docMk/>
            <pc:sldMk cId="4138502845" sldId="382"/>
            <ac:spMk id="2097" creationId="{00000000-0000-0000-0000-000000000000}"/>
          </ac:spMkLst>
        </pc:spChg>
        <pc:spChg chg="del">
          <ac:chgData name="Lê Phước Vĩnh Linh" userId="a652cc8d-609b-467f-8cd6-b9365a9b4833" providerId="ADAL" clId="{3FC2EFAA-71CE-4307-B7B0-7AEBF1422B8E}" dt="2021-11-30T09:42:56.520" v="1678" actId="478"/>
          <ac:spMkLst>
            <pc:docMk/>
            <pc:sldMk cId="4138502845" sldId="382"/>
            <ac:spMk id="2098" creationId="{00000000-0000-0000-0000-000000000000}"/>
          </ac:spMkLst>
        </pc:spChg>
      </pc:sldChg>
      <pc:sldChg chg="add del setBg">
        <pc:chgData name="Lê Phước Vĩnh Linh" userId="a652cc8d-609b-467f-8cd6-b9365a9b4833" providerId="ADAL" clId="{3FC2EFAA-71CE-4307-B7B0-7AEBF1422B8E}" dt="2021-11-30T03:03:38.342" v="1342" actId="47"/>
        <pc:sldMkLst>
          <pc:docMk/>
          <pc:sldMk cId="1954917173" sldId="383"/>
        </pc:sldMkLst>
      </pc:sldChg>
      <pc:sldChg chg="add del">
        <pc:chgData name="Lê Phước Vĩnh Linh" userId="a652cc8d-609b-467f-8cd6-b9365a9b4833" providerId="ADAL" clId="{3FC2EFAA-71CE-4307-B7B0-7AEBF1422B8E}" dt="2021-11-30T09:01:05.727" v="1533" actId="47"/>
        <pc:sldMkLst>
          <pc:docMk/>
          <pc:sldMk cId="3011726517" sldId="383"/>
        </pc:sldMkLst>
      </pc:sldChg>
      <pc:sldChg chg="addSp delSp modSp add mod delAnim modAnim modNotesTx">
        <pc:chgData name="Lê Phước Vĩnh Linh" userId="a652cc8d-609b-467f-8cd6-b9365a9b4833" providerId="ADAL" clId="{3FC2EFAA-71CE-4307-B7B0-7AEBF1422B8E}" dt="2021-12-01T05:20:27.594" v="3172" actId="1076"/>
        <pc:sldMkLst>
          <pc:docMk/>
          <pc:sldMk cId="809533541" sldId="385"/>
        </pc:sldMkLst>
        <pc:spChg chg="add mod">
          <ac:chgData name="Lê Phước Vĩnh Linh" userId="a652cc8d-609b-467f-8cd6-b9365a9b4833" providerId="ADAL" clId="{3FC2EFAA-71CE-4307-B7B0-7AEBF1422B8E}" dt="2021-12-01T05:20:14.755" v="3167" actId="2711"/>
          <ac:spMkLst>
            <pc:docMk/>
            <pc:sldMk cId="809533541" sldId="385"/>
            <ac:spMk id="2" creationId="{18AD5E91-553F-4EE4-A9E5-C22B93490AB2}"/>
          </ac:spMkLst>
        </pc:spChg>
        <pc:spChg chg="mod">
          <ac:chgData name="Lê Phước Vĩnh Linh" userId="a652cc8d-609b-467f-8cd6-b9365a9b4833" providerId="ADAL" clId="{3FC2EFAA-71CE-4307-B7B0-7AEBF1422B8E}" dt="2021-11-30T18:11:33.334" v="3041"/>
          <ac:spMkLst>
            <pc:docMk/>
            <pc:sldMk cId="809533541" sldId="385"/>
            <ac:spMk id="15" creationId="{7E326E29-4CC1-4851-9DF2-8D7C9CAB6C3E}"/>
          </ac:spMkLst>
        </pc:spChg>
        <pc:spChg chg="mod">
          <ac:chgData name="Lê Phước Vĩnh Linh" userId="a652cc8d-609b-467f-8cd6-b9365a9b4833" providerId="ADAL" clId="{3FC2EFAA-71CE-4307-B7B0-7AEBF1422B8E}" dt="2021-11-30T18:11:33.334" v="3041"/>
          <ac:spMkLst>
            <pc:docMk/>
            <pc:sldMk cId="809533541" sldId="385"/>
            <ac:spMk id="16" creationId="{B2DC0E1C-0E90-4805-8AA2-0FB7B052BA82}"/>
          </ac:spMkLst>
        </pc:spChg>
        <pc:spChg chg="mod">
          <ac:chgData name="Lê Phước Vĩnh Linh" userId="a652cc8d-609b-467f-8cd6-b9365a9b4833" providerId="ADAL" clId="{3FC2EFAA-71CE-4307-B7B0-7AEBF1422B8E}" dt="2021-11-30T18:11:33.334" v="3041"/>
          <ac:spMkLst>
            <pc:docMk/>
            <pc:sldMk cId="809533541" sldId="385"/>
            <ac:spMk id="17" creationId="{ECBB6219-8B5D-4740-8FB0-B1E37616A1B3}"/>
          </ac:spMkLst>
        </pc:spChg>
        <pc:spChg chg="mod">
          <ac:chgData name="Lê Phước Vĩnh Linh" userId="a652cc8d-609b-467f-8cd6-b9365a9b4833" providerId="ADAL" clId="{3FC2EFAA-71CE-4307-B7B0-7AEBF1422B8E}" dt="2021-11-30T18:11:33.334" v="3041"/>
          <ac:spMkLst>
            <pc:docMk/>
            <pc:sldMk cId="809533541" sldId="385"/>
            <ac:spMk id="18" creationId="{A3034DA0-1CDB-44F5-BF87-3AF167337222}"/>
          </ac:spMkLst>
        </pc:spChg>
        <pc:spChg chg="mod">
          <ac:chgData name="Lê Phước Vĩnh Linh" userId="a652cc8d-609b-467f-8cd6-b9365a9b4833" providerId="ADAL" clId="{3FC2EFAA-71CE-4307-B7B0-7AEBF1422B8E}" dt="2021-11-30T18:11:33.338" v="3042"/>
          <ac:spMkLst>
            <pc:docMk/>
            <pc:sldMk cId="809533541" sldId="385"/>
            <ac:spMk id="20" creationId="{14A28EDE-5FAD-448D-BC38-9A887286B3D9}"/>
          </ac:spMkLst>
        </pc:spChg>
        <pc:spChg chg="mod">
          <ac:chgData name="Lê Phước Vĩnh Linh" userId="a652cc8d-609b-467f-8cd6-b9365a9b4833" providerId="ADAL" clId="{3FC2EFAA-71CE-4307-B7B0-7AEBF1422B8E}" dt="2021-11-30T18:11:33.338" v="3042"/>
          <ac:spMkLst>
            <pc:docMk/>
            <pc:sldMk cId="809533541" sldId="385"/>
            <ac:spMk id="21" creationId="{278B65BB-85A5-4D4E-A641-7221C5CAE27F}"/>
          </ac:spMkLst>
        </pc:spChg>
        <pc:spChg chg="mod">
          <ac:chgData name="Lê Phước Vĩnh Linh" userId="a652cc8d-609b-467f-8cd6-b9365a9b4833" providerId="ADAL" clId="{3FC2EFAA-71CE-4307-B7B0-7AEBF1422B8E}" dt="2021-11-30T18:11:33.338" v="3042"/>
          <ac:spMkLst>
            <pc:docMk/>
            <pc:sldMk cId="809533541" sldId="385"/>
            <ac:spMk id="22" creationId="{FDB1F781-6502-4429-9726-22DB1AD36688}"/>
          </ac:spMkLst>
        </pc:spChg>
        <pc:spChg chg="mod">
          <ac:chgData name="Lê Phước Vĩnh Linh" userId="a652cc8d-609b-467f-8cd6-b9365a9b4833" providerId="ADAL" clId="{3FC2EFAA-71CE-4307-B7B0-7AEBF1422B8E}" dt="2021-11-30T18:11:33.338" v="3042"/>
          <ac:spMkLst>
            <pc:docMk/>
            <pc:sldMk cId="809533541" sldId="385"/>
            <ac:spMk id="23" creationId="{B07B273E-1AA2-4C86-8585-2C8874174388}"/>
          </ac:spMkLst>
        </pc:spChg>
        <pc:spChg chg="mod">
          <ac:chgData name="Lê Phước Vĩnh Linh" userId="a652cc8d-609b-467f-8cd6-b9365a9b4833" providerId="ADAL" clId="{3FC2EFAA-71CE-4307-B7B0-7AEBF1422B8E}" dt="2021-11-30T17:47:29.888" v="2824" actId="20577"/>
          <ac:spMkLst>
            <pc:docMk/>
            <pc:sldMk cId="809533541" sldId="385"/>
            <ac:spMk id="123" creationId="{00000000-0000-0000-0000-000000000000}"/>
          </ac:spMkLst>
        </pc:spChg>
        <pc:grpChg chg="add del mod">
          <ac:chgData name="Lê Phước Vĩnh Linh" userId="a652cc8d-609b-467f-8cd6-b9365a9b4833" providerId="ADAL" clId="{3FC2EFAA-71CE-4307-B7B0-7AEBF1422B8E}" dt="2021-11-30T18:11:41.838" v="3044" actId="478"/>
          <ac:grpSpMkLst>
            <pc:docMk/>
            <pc:sldMk cId="809533541" sldId="385"/>
            <ac:grpSpMk id="14" creationId="{FB648DA7-BD82-4FEA-ACA6-68216CC59D27}"/>
          </ac:grpSpMkLst>
        </pc:grpChg>
        <pc:grpChg chg="add mod">
          <ac:chgData name="Lê Phước Vĩnh Linh" userId="a652cc8d-609b-467f-8cd6-b9365a9b4833" providerId="ADAL" clId="{3FC2EFAA-71CE-4307-B7B0-7AEBF1422B8E}" dt="2021-11-30T18:11:40.135" v="3043" actId="1076"/>
          <ac:grpSpMkLst>
            <pc:docMk/>
            <pc:sldMk cId="809533541" sldId="385"/>
            <ac:grpSpMk id="19" creationId="{D3B4D215-336A-43C3-9118-180F59C6B768}"/>
          </ac:grpSpMkLst>
        </pc:grpChg>
        <pc:picChg chg="add del mod">
          <ac:chgData name="Lê Phước Vĩnh Linh" userId="a652cc8d-609b-467f-8cd6-b9365a9b4833" providerId="ADAL" clId="{3FC2EFAA-71CE-4307-B7B0-7AEBF1422B8E}" dt="2021-11-30T17:48:03.184" v="2830" actId="478"/>
          <ac:picMkLst>
            <pc:docMk/>
            <pc:sldMk cId="809533541" sldId="385"/>
            <ac:picMk id="8" creationId="{5DB824BA-7533-4B57-98B9-A02D4909C1F8}"/>
          </ac:picMkLst>
        </pc:picChg>
        <pc:picChg chg="add del mod">
          <ac:chgData name="Lê Phước Vĩnh Linh" userId="a652cc8d-609b-467f-8cd6-b9365a9b4833" providerId="ADAL" clId="{3FC2EFAA-71CE-4307-B7B0-7AEBF1422B8E}" dt="2021-11-30T17:49:33.560" v="2834" actId="478"/>
          <ac:picMkLst>
            <pc:docMk/>
            <pc:sldMk cId="809533541" sldId="385"/>
            <ac:picMk id="9" creationId="{1DB33859-BACD-4A5B-99BA-DA1B46A2EC3C}"/>
          </ac:picMkLst>
        </pc:picChg>
        <pc:picChg chg="add del mod">
          <ac:chgData name="Lê Phước Vĩnh Linh" userId="a652cc8d-609b-467f-8cd6-b9365a9b4833" providerId="ADAL" clId="{3FC2EFAA-71CE-4307-B7B0-7AEBF1422B8E}" dt="2021-11-30T17:49:37.580" v="2838" actId="478"/>
          <ac:picMkLst>
            <pc:docMk/>
            <pc:sldMk cId="809533541" sldId="385"/>
            <ac:picMk id="10" creationId="{A30F7F67-1D71-4CE8-A4B7-B0A9EC3433BB}"/>
          </ac:picMkLst>
        </pc:picChg>
        <pc:picChg chg="add mod">
          <ac:chgData name="Lê Phước Vĩnh Linh" userId="a652cc8d-609b-467f-8cd6-b9365a9b4833" providerId="ADAL" clId="{3FC2EFAA-71CE-4307-B7B0-7AEBF1422B8E}" dt="2021-12-01T05:20:27.594" v="3172" actId="1076"/>
          <ac:picMkLst>
            <pc:docMk/>
            <pc:sldMk cId="809533541" sldId="385"/>
            <ac:picMk id="11" creationId="{223C5A70-AE3F-4542-9F21-526D9EB43798}"/>
          </ac:picMkLst>
        </pc:picChg>
        <pc:picChg chg="add del mod">
          <ac:chgData name="Lê Phước Vĩnh Linh" userId="a652cc8d-609b-467f-8cd6-b9365a9b4833" providerId="ADAL" clId="{3FC2EFAA-71CE-4307-B7B0-7AEBF1422B8E}" dt="2021-11-30T17:49:52.161" v="2842" actId="478"/>
          <ac:picMkLst>
            <pc:docMk/>
            <pc:sldMk cId="809533541" sldId="385"/>
            <ac:picMk id="12" creationId="{5D6D7893-FA16-4AA0-BBBC-398B2EEDF2FA}"/>
          </ac:picMkLst>
        </pc:picChg>
        <pc:picChg chg="add mod">
          <ac:chgData name="Lê Phước Vĩnh Linh" userId="a652cc8d-609b-467f-8cd6-b9365a9b4833" providerId="ADAL" clId="{3FC2EFAA-71CE-4307-B7B0-7AEBF1422B8E}" dt="2021-12-01T05:20:25.291" v="3171" actId="1076"/>
          <ac:picMkLst>
            <pc:docMk/>
            <pc:sldMk cId="809533541" sldId="385"/>
            <ac:picMk id="13" creationId="{98B93AF4-BD3B-4D5D-9BCB-1C3EE856850D}"/>
          </ac:picMkLst>
        </pc:picChg>
        <pc:picChg chg="del">
          <ac:chgData name="Lê Phước Vĩnh Linh" userId="a652cc8d-609b-467f-8cd6-b9365a9b4833" providerId="ADAL" clId="{3FC2EFAA-71CE-4307-B7B0-7AEBF1422B8E}" dt="2021-11-30T17:47:24.665" v="2823" actId="478"/>
          <ac:picMkLst>
            <pc:docMk/>
            <pc:sldMk cId="809533541" sldId="385"/>
            <ac:picMk id="124" creationId="{00000000-0000-0000-0000-000000000000}"/>
          </ac:picMkLst>
        </pc:picChg>
        <pc:picChg chg="del">
          <ac:chgData name="Lê Phước Vĩnh Linh" userId="a652cc8d-609b-467f-8cd6-b9365a9b4833" providerId="ADAL" clId="{3FC2EFAA-71CE-4307-B7B0-7AEBF1422B8E}" dt="2021-11-30T17:47:32.611" v="2826" actId="478"/>
          <ac:picMkLst>
            <pc:docMk/>
            <pc:sldMk cId="809533541" sldId="385"/>
            <ac:picMk id="125" creationId="{00000000-0000-0000-0000-000000000000}"/>
          </ac:picMkLst>
        </pc:picChg>
        <pc:picChg chg="del">
          <ac:chgData name="Lê Phước Vĩnh Linh" userId="a652cc8d-609b-467f-8cd6-b9365a9b4833" providerId="ADAL" clId="{3FC2EFAA-71CE-4307-B7B0-7AEBF1422B8E}" dt="2021-11-30T17:47:31.884" v="2825" actId="478"/>
          <ac:picMkLst>
            <pc:docMk/>
            <pc:sldMk cId="809533541" sldId="385"/>
            <ac:picMk id="126" creationId="{00000000-0000-0000-0000-000000000000}"/>
          </ac:picMkLst>
        </pc:picChg>
      </pc:sldChg>
      <pc:sldChg chg="add del">
        <pc:chgData name="Lê Phước Vĩnh Linh" userId="a652cc8d-609b-467f-8cd6-b9365a9b4833" providerId="ADAL" clId="{3FC2EFAA-71CE-4307-B7B0-7AEBF1422B8E}" dt="2021-11-30T17:47:21.168" v="2822" actId="47"/>
        <pc:sldMkLst>
          <pc:docMk/>
          <pc:sldMk cId="402289669" sldId="386"/>
        </pc:sldMkLst>
      </pc:sldChg>
      <pc:sldChg chg="addSp delSp modSp mod modAnim">
        <pc:chgData name="Lê Phước Vĩnh Linh" userId="a652cc8d-609b-467f-8cd6-b9365a9b4833" providerId="ADAL" clId="{3FC2EFAA-71CE-4307-B7B0-7AEBF1422B8E}" dt="2021-12-07T16:07:00.873" v="3376"/>
        <pc:sldMkLst>
          <pc:docMk/>
          <pc:sldMk cId="3792239661" sldId="392"/>
        </pc:sldMkLst>
        <pc:spChg chg="add mod">
          <ac:chgData name="Lê Phước Vĩnh Linh" userId="a652cc8d-609b-467f-8cd6-b9365a9b4833" providerId="ADAL" clId="{3FC2EFAA-71CE-4307-B7B0-7AEBF1422B8E}" dt="2021-12-07T16:06:24.189" v="3346" actId="1076"/>
          <ac:spMkLst>
            <pc:docMk/>
            <pc:sldMk cId="3792239661" sldId="392"/>
            <ac:spMk id="22" creationId="{284ACD7B-7931-4132-9E91-42067A689CE4}"/>
          </ac:spMkLst>
        </pc:spChg>
        <pc:spChg chg="add mod">
          <ac:chgData name="Lê Phước Vĩnh Linh" userId="a652cc8d-609b-467f-8cd6-b9365a9b4833" providerId="ADAL" clId="{3FC2EFAA-71CE-4307-B7B0-7AEBF1422B8E}" dt="2021-12-07T16:05:47.279" v="3326" actId="20577"/>
          <ac:spMkLst>
            <pc:docMk/>
            <pc:sldMk cId="3792239661" sldId="392"/>
            <ac:spMk id="23" creationId="{6FFBDE58-E1F0-40A6-83E5-FD9754578C1F}"/>
          </ac:spMkLst>
        </pc:spChg>
        <pc:spChg chg="add del mod">
          <ac:chgData name="Lê Phước Vĩnh Linh" userId="a652cc8d-609b-467f-8cd6-b9365a9b4833" providerId="ADAL" clId="{3FC2EFAA-71CE-4307-B7B0-7AEBF1422B8E}" dt="2021-12-07T16:05:24.736" v="3305" actId="478"/>
          <ac:spMkLst>
            <pc:docMk/>
            <pc:sldMk cId="3792239661" sldId="392"/>
            <ac:spMk id="24" creationId="{9904AA5C-1777-446B-BEB3-40E93BF1D4B4}"/>
          </ac:spMkLst>
        </pc:spChg>
        <pc:spChg chg="add mod">
          <ac:chgData name="Lê Phước Vĩnh Linh" userId="a652cc8d-609b-467f-8cd6-b9365a9b4833" providerId="ADAL" clId="{3FC2EFAA-71CE-4307-B7B0-7AEBF1422B8E}" dt="2021-12-07T16:06:32.705" v="3370" actId="20577"/>
          <ac:spMkLst>
            <pc:docMk/>
            <pc:sldMk cId="3792239661" sldId="392"/>
            <ac:spMk id="25" creationId="{9962AA1A-6A9B-410E-AEDA-B4D9BDE81B94}"/>
          </ac:spMkLst>
        </pc:spChg>
        <pc:spChg chg="mod">
          <ac:chgData name="Lê Phước Vĩnh Linh" userId="a652cc8d-609b-467f-8cd6-b9365a9b4833" providerId="ADAL" clId="{3FC2EFAA-71CE-4307-B7B0-7AEBF1422B8E}" dt="2021-12-07T15:57:53.621" v="3276" actId="20577"/>
          <ac:spMkLst>
            <pc:docMk/>
            <pc:sldMk cId="3792239661" sldId="392"/>
            <ac:spMk id="88" creationId="{00000000-0000-0000-0000-000000000000}"/>
          </ac:spMkLst>
        </pc:spChg>
        <pc:picChg chg="add mod">
          <ac:chgData name="Lê Phước Vĩnh Linh" userId="a652cc8d-609b-467f-8cd6-b9365a9b4833" providerId="ADAL" clId="{3FC2EFAA-71CE-4307-B7B0-7AEBF1422B8E}" dt="2021-12-07T15:58:37.623" v="3288" actId="1076"/>
          <ac:picMkLst>
            <pc:docMk/>
            <pc:sldMk cId="3792239661" sldId="392"/>
            <ac:picMk id="12" creationId="{1AD20421-5FD1-46C4-9629-F91A79014FB4}"/>
          </ac:picMkLst>
        </pc:picChg>
        <pc:picChg chg="add del mod">
          <ac:chgData name="Lê Phước Vĩnh Linh" userId="a652cc8d-609b-467f-8cd6-b9365a9b4833" providerId="ADAL" clId="{3FC2EFAA-71CE-4307-B7B0-7AEBF1422B8E}" dt="2021-12-07T14:59:06.566" v="3244"/>
          <ac:picMkLst>
            <pc:docMk/>
            <pc:sldMk cId="3792239661" sldId="392"/>
            <ac:picMk id="13" creationId="{03B5D97C-FD06-4D47-8756-B59C39BBEB32}"/>
          </ac:picMkLst>
        </pc:picChg>
        <pc:picChg chg="add del mod">
          <ac:chgData name="Lê Phước Vĩnh Linh" userId="a652cc8d-609b-467f-8cd6-b9365a9b4833" providerId="ADAL" clId="{3FC2EFAA-71CE-4307-B7B0-7AEBF1422B8E}" dt="2021-12-07T15:57:13.072" v="3257"/>
          <ac:picMkLst>
            <pc:docMk/>
            <pc:sldMk cId="3792239661" sldId="392"/>
            <ac:picMk id="67586" creationId="{CB6AEEDA-89AE-404A-9C13-E5787593C44D}"/>
          </ac:picMkLst>
        </pc:picChg>
        <pc:picChg chg="add del mod">
          <ac:chgData name="Lê Phước Vĩnh Linh" userId="a652cc8d-609b-467f-8cd6-b9365a9b4833" providerId="ADAL" clId="{3FC2EFAA-71CE-4307-B7B0-7AEBF1422B8E}" dt="2021-12-07T15:57:04.880" v="3250"/>
          <ac:picMkLst>
            <pc:docMk/>
            <pc:sldMk cId="3792239661" sldId="392"/>
            <ac:picMk id="67588" creationId="{0DBE10D3-725A-4412-9716-9FDCF6772F5F}"/>
          </ac:picMkLst>
        </pc:picChg>
        <pc:picChg chg="add del mod">
          <ac:chgData name="Lê Phước Vĩnh Linh" userId="a652cc8d-609b-467f-8cd6-b9365a9b4833" providerId="ADAL" clId="{3FC2EFAA-71CE-4307-B7B0-7AEBF1422B8E}" dt="2021-12-07T15:57:39.896" v="3268" actId="478"/>
          <ac:picMkLst>
            <pc:docMk/>
            <pc:sldMk cId="3792239661" sldId="392"/>
            <ac:picMk id="67590" creationId="{8EE44125-9282-49F2-901B-8AECCB6FF7AA}"/>
          </ac:picMkLst>
        </pc:picChg>
        <pc:picChg chg="add del mod">
          <ac:chgData name="Lê Phước Vĩnh Linh" userId="a652cc8d-609b-467f-8cd6-b9365a9b4833" providerId="ADAL" clId="{3FC2EFAA-71CE-4307-B7B0-7AEBF1422B8E}" dt="2021-12-07T15:57:17.533" v="3260" actId="478"/>
          <ac:picMkLst>
            <pc:docMk/>
            <pc:sldMk cId="3792239661" sldId="392"/>
            <ac:picMk id="67592" creationId="{776E9B93-6958-471A-975B-7203A5BFD48E}"/>
          </ac:picMkLst>
        </pc:picChg>
        <pc:picChg chg="add mod">
          <ac:chgData name="Lê Phước Vĩnh Linh" userId="a652cc8d-609b-467f-8cd6-b9365a9b4833" providerId="ADAL" clId="{3FC2EFAA-71CE-4307-B7B0-7AEBF1422B8E}" dt="2021-12-07T15:58:23.304" v="3286" actId="1076"/>
          <ac:picMkLst>
            <pc:docMk/>
            <pc:sldMk cId="3792239661" sldId="392"/>
            <ac:picMk id="67594" creationId="{70E6EE6D-542E-46FD-A16C-693C54E440B6}"/>
          </ac:picMkLst>
        </pc:picChg>
        <pc:picChg chg="add del mod">
          <ac:chgData name="Lê Phước Vĩnh Linh" userId="a652cc8d-609b-467f-8cd6-b9365a9b4833" providerId="ADAL" clId="{3FC2EFAA-71CE-4307-B7B0-7AEBF1422B8E}" dt="2021-12-07T15:57:32.575" v="3265" actId="478"/>
          <ac:picMkLst>
            <pc:docMk/>
            <pc:sldMk cId="3792239661" sldId="392"/>
            <ac:picMk id="67596" creationId="{0F496541-C7EF-4FE8-AEBB-3550A0DB4A85}"/>
          </ac:picMkLst>
        </pc:picChg>
        <pc:picChg chg="add mod">
          <ac:chgData name="Lê Phước Vĩnh Linh" userId="a652cc8d-609b-467f-8cd6-b9365a9b4833" providerId="ADAL" clId="{3FC2EFAA-71CE-4307-B7B0-7AEBF1422B8E}" dt="2021-12-07T16:04:57.019" v="3297" actId="1076"/>
          <ac:picMkLst>
            <pc:docMk/>
            <pc:sldMk cId="3792239661" sldId="392"/>
            <ac:picMk id="67598" creationId="{0318FF44-1596-494B-9C69-D996D83A50DA}"/>
          </ac:picMkLst>
        </pc:picChg>
        <pc:picChg chg="add del mod">
          <ac:chgData name="Lê Phước Vĩnh Linh" userId="a652cc8d-609b-467f-8cd6-b9365a9b4833" providerId="ADAL" clId="{3FC2EFAA-71CE-4307-B7B0-7AEBF1422B8E}" dt="2021-12-07T16:04:43.041" v="3291" actId="478"/>
          <ac:picMkLst>
            <pc:docMk/>
            <pc:sldMk cId="3792239661" sldId="392"/>
            <ac:picMk id="67600" creationId="{73018518-6D73-4C0D-8CD3-E614C312028B}"/>
          </ac:picMkLst>
        </pc:picChg>
      </pc:sldChg>
      <pc:sldChg chg="modSp">
        <pc:chgData name="Lê Phước Vĩnh Linh" userId="a652cc8d-609b-467f-8cd6-b9365a9b4833" providerId="ADAL" clId="{3FC2EFAA-71CE-4307-B7B0-7AEBF1422B8E}" dt="2021-12-07T14:58:33.578" v="3237" actId="20577"/>
        <pc:sldMkLst>
          <pc:docMk/>
          <pc:sldMk cId="1623319024" sldId="393"/>
        </pc:sldMkLst>
        <pc:spChg chg="mod">
          <ac:chgData name="Lê Phước Vĩnh Linh" userId="a652cc8d-609b-467f-8cd6-b9365a9b4833" providerId="ADAL" clId="{3FC2EFAA-71CE-4307-B7B0-7AEBF1422B8E}" dt="2021-12-07T14:58:33.578" v="3237" actId="20577"/>
          <ac:spMkLst>
            <pc:docMk/>
            <pc:sldMk cId="1623319024" sldId="393"/>
            <ac:spMk id="88" creationId="{00000000-0000-0000-0000-000000000000}"/>
          </ac:spMkLst>
        </pc:spChg>
      </pc:sldChg>
      <pc:sldChg chg="modSp">
        <pc:chgData name="Lê Phước Vĩnh Linh" userId="a652cc8d-609b-467f-8cd6-b9365a9b4833" providerId="ADAL" clId="{3FC2EFAA-71CE-4307-B7B0-7AEBF1422B8E}" dt="2021-12-07T14:58:40.062" v="3241" actId="20577"/>
        <pc:sldMkLst>
          <pc:docMk/>
          <pc:sldMk cId="3199889939" sldId="394"/>
        </pc:sldMkLst>
        <pc:spChg chg="mod">
          <ac:chgData name="Lê Phước Vĩnh Linh" userId="a652cc8d-609b-467f-8cd6-b9365a9b4833" providerId="ADAL" clId="{3FC2EFAA-71CE-4307-B7B0-7AEBF1422B8E}" dt="2021-12-07T14:58:40.062" v="3241" actId="20577"/>
          <ac:spMkLst>
            <pc:docMk/>
            <pc:sldMk cId="3199889939" sldId="394"/>
            <ac:spMk id="88" creationId="{00000000-0000-0000-0000-000000000000}"/>
          </ac:spMkLst>
        </pc:spChg>
      </pc:sldChg>
      <pc:sldMasterChg chg="addSldLayout delSldLayout">
        <pc:chgData name="Lê Phước Vĩnh Linh" userId="a652cc8d-609b-467f-8cd6-b9365a9b4833" providerId="ADAL" clId="{3FC2EFAA-71CE-4307-B7B0-7AEBF1422B8E}" dt="2021-11-29T07:33:38.672" v="882" actId="47"/>
        <pc:sldMasterMkLst>
          <pc:docMk/>
          <pc:sldMasterMk cId="0" sldId="2147483676"/>
        </pc:sldMasterMkLst>
        <pc:sldLayoutChg chg="add del">
          <pc:chgData name="Lê Phước Vĩnh Linh" userId="a652cc8d-609b-467f-8cd6-b9365a9b4833" providerId="ADAL" clId="{3FC2EFAA-71CE-4307-B7B0-7AEBF1422B8E}" dt="2021-11-29T07:33:38.672" v="882" actId="47"/>
          <pc:sldLayoutMkLst>
            <pc:docMk/>
            <pc:sldMasterMk cId="0" sldId="2147483676"/>
            <pc:sldLayoutMk cId="0"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1"/>
        <p:cNvGrpSpPr/>
        <p:nvPr/>
      </p:nvGrpSpPr>
      <p:grpSpPr>
        <a:xfrm>
          <a:off x="0" y="0"/>
          <a:ext cx="0" cy="0"/>
          <a:chOff x="0" y="0"/>
          <a:chExt cx="0" cy="0"/>
        </a:xfrm>
      </p:grpSpPr>
      <p:sp>
        <p:nvSpPr>
          <p:cNvPr id="1742" name="Google Shape;1742;gdca4aed9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3" name="Google Shape;1743;gdca4aed9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Cần</a:t>
            </a:r>
            <a:r>
              <a:rPr lang="en-US"/>
              <a:t> them slide </a:t>
            </a:r>
            <a:r>
              <a:rPr lang="en-US" err="1"/>
              <a:t>ưng</a:t>
            </a:r>
            <a:r>
              <a:rPr lang="en-US"/>
              <a:t> dung</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a94fe110c3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a94fe110c3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3 </a:t>
            </a:r>
            <a:r>
              <a:rPr lang="en-US" err="1"/>
              <a:t>Tích</a:t>
            </a:r>
            <a:r>
              <a:rPr lang="en-US"/>
              <a:t> </a:t>
            </a:r>
            <a:r>
              <a:rPr lang="en-US" err="1"/>
              <a:t>vô</a:t>
            </a:r>
            <a:r>
              <a:rPr lang="en-US"/>
              <a:t> </a:t>
            </a:r>
            <a:r>
              <a:rPr lang="en-US" err="1"/>
              <a:t>hướng</a:t>
            </a:r>
            <a:r>
              <a:rPr lang="en-US"/>
              <a:t> </a:t>
            </a:r>
            <a:r>
              <a:rPr lang="en-US" err="1"/>
              <a:t>trong</a:t>
            </a:r>
            <a:r>
              <a:rPr lang="en-US"/>
              <a:t> </a:t>
            </a:r>
            <a:r>
              <a:rPr lang="en-US" err="1"/>
              <a:t>toán</a:t>
            </a:r>
            <a:r>
              <a:rPr lang="en-US"/>
              <a:t> </a:t>
            </a:r>
            <a:r>
              <a:rPr lang="en-US" err="1"/>
              <a:t>học</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b2534a3b3a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b2534a3b3a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Có</a:t>
            </a:r>
            <a:r>
              <a:rPr lang="en-US"/>
              <a:t> </a:t>
            </a:r>
            <a:r>
              <a:rPr lang="en-US" err="1"/>
              <a:t>thể</a:t>
            </a:r>
            <a:r>
              <a:rPr lang="en-US"/>
              <a:t> </a:t>
            </a:r>
            <a:r>
              <a:rPr lang="en-US" err="1"/>
              <a:t>ứng</a:t>
            </a:r>
            <a:r>
              <a:rPr lang="en-US"/>
              <a:t> </a:t>
            </a:r>
            <a:r>
              <a:rPr lang="en-US" err="1"/>
              <a:t>dụng</a:t>
            </a:r>
            <a:r>
              <a:rPr lang="en-US"/>
              <a:t> </a:t>
            </a:r>
            <a:r>
              <a:rPr lang="en-US" err="1"/>
              <a:t>tích</a:t>
            </a:r>
            <a:r>
              <a:rPr lang="en-US"/>
              <a:t> </a:t>
            </a:r>
            <a:r>
              <a:rPr lang="en-US" err="1"/>
              <a:t>vô</a:t>
            </a:r>
            <a:r>
              <a:rPr lang="en-US"/>
              <a:t> </a:t>
            </a:r>
            <a:r>
              <a:rPr lang="en-US" err="1"/>
              <a:t>hướng</a:t>
            </a:r>
            <a:r>
              <a:rPr lang="en-US"/>
              <a:t> </a:t>
            </a:r>
            <a:r>
              <a:rPr lang="en-US" err="1"/>
              <a:t>vào</a:t>
            </a:r>
            <a:r>
              <a:rPr lang="en-US"/>
              <a:t> </a:t>
            </a:r>
            <a:r>
              <a:rPr lang="en-US" err="1"/>
              <a:t>các</a:t>
            </a:r>
            <a:r>
              <a:rPr lang="en-US"/>
              <a:t> </a:t>
            </a:r>
            <a:r>
              <a:rPr lang="en-US" err="1"/>
              <a:t>bài</a:t>
            </a:r>
            <a:r>
              <a:rPr lang="en-US"/>
              <a:t> </a:t>
            </a:r>
            <a:r>
              <a:rPr lang="en-US" err="1"/>
              <a:t>toán</a:t>
            </a:r>
            <a:r>
              <a:rPr lang="en-US"/>
              <a:t> </a:t>
            </a:r>
            <a:r>
              <a:rPr lang="en-US" err="1"/>
              <a:t>về</a:t>
            </a:r>
            <a:r>
              <a:rPr lang="en-US"/>
              <a:t> </a:t>
            </a:r>
            <a:r>
              <a:rPr lang="en-US" err="1"/>
              <a:t>cơ</a:t>
            </a:r>
            <a:r>
              <a:rPr lang="en-US"/>
              <a:t> </a:t>
            </a:r>
            <a:r>
              <a:rPr lang="en-US" err="1"/>
              <a:t>học</a:t>
            </a:r>
            <a:r>
              <a:rPr lang="en-US"/>
              <a:t> </a:t>
            </a:r>
            <a:r>
              <a:rPr lang="en-US" err="1"/>
              <a:t>trong</a:t>
            </a:r>
            <a:r>
              <a:rPr lang="en-US"/>
              <a:t> </a:t>
            </a:r>
            <a:r>
              <a:rPr lang="en-US" err="1"/>
              <a:t>vật</a:t>
            </a:r>
            <a:r>
              <a:rPr lang="en-US"/>
              <a:t> </a:t>
            </a:r>
            <a:r>
              <a:rPr lang="en-US" err="1"/>
              <a:t>lý</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b26acbafa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b26acbaf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5. </a:t>
            </a:r>
            <a:r>
              <a:rPr lang="en-US" err="1"/>
              <a:t>Độ</a:t>
            </a:r>
            <a:r>
              <a:rPr lang="en-US"/>
              <a:t> </a:t>
            </a:r>
            <a:r>
              <a:rPr lang="en-US" err="1"/>
              <a:t>dài</a:t>
            </a:r>
            <a:r>
              <a:rPr lang="en-US"/>
              <a:t> </a:t>
            </a:r>
            <a:r>
              <a:rPr lang="en-US" err="1"/>
              <a:t>của</a:t>
            </a:r>
            <a:r>
              <a:rPr lang="en-US"/>
              <a:t> 1 </a:t>
            </a:r>
            <a:r>
              <a:rPr lang="en-US" err="1"/>
              <a:t>vecto</a:t>
            </a:r>
            <a:endParaRPr lang="en-US"/>
          </a:p>
          <a:p>
            <a:pPr marL="0" lvl="0" indent="0" algn="l" rtl="0">
              <a:spcBef>
                <a:spcPts val="0"/>
              </a:spcBef>
              <a:spcAft>
                <a:spcPts val="0"/>
              </a:spcAft>
              <a:buNone/>
            </a:pPr>
            <a:r>
              <a:rPr lang="en-US"/>
              <a:t>6 </a:t>
            </a:r>
            <a:r>
              <a:rPr lang="en-US" err="1"/>
              <a:t>góc</a:t>
            </a:r>
            <a:r>
              <a:rPr lang="en-US"/>
              <a:t> </a:t>
            </a:r>
            <a:r>
              <a:rPr lang="en-US" err="1"/>
              <a:t>giữa</a:t>
            </a:r>
            <a:r>
              <a:rPr lang="en-US"/>
              <a:t> 2 </a:t>
            </a:r>
            <a:r>
              <a:rPr lang="en-US" err="1"/>
              <a:t>vecto</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b27542594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b27542594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Dẫn</a:t>
            </a:r>
            <a:r>
              <a:rPr lang="en-US"/>
              <a:t> </a:t>
            </a:r>
            <a:r>
              <a:rPr lang="en-US" err="1"/>
              <a:t>dắt</a:t>
            </a:r>
            <a:r>
              <a:rPr lang="en-US"/>
              <a:t>: </a:t>
            </a:r>
            <a:r>
              <a:rPr lang="en-US" err="1"/>
              <a:t>tích</a:t>
            </a:r>
            <a:r>
              <a:rPr lang="en-US"/>
              <a:t> </a:t>
            </a:r>
            <a:r>
              <a:rPr lang="en-US" err="1"/>
              <a:t>có</a:t>
            </a:r>
            <a:r>
              <a:rPr lang="en-US"/>
              <a:t> </a:t>
            </a:r>
            <a:r>
              <a:rPr lang="en-US" err="1"/>
              <a:t>hướng</a:t>
            </a:r>
            <a:r>
              <a:rPr lang="en-US"/>
              <a:t> </a:t>
            </a:r>
            <a:r>
              <a:rPr lang="en-US" err="1"/>
              <a:t>có</a:t>
            </a:r>
            <a:r>
              <a:rPr lang="en-US"/>
              <a:t> </a:t>
            </a:r>
            <a:r>
              <a:rPr lang="en-US" err="1"/>
              <a:t>thể</a:t>
            </a:r>
            <a:r>
              <a:rPr lang="en-US"/>
              <a:t> dung </a:t>
            </a:r>
            <a:r>
              <a:rPr lang="en-US" err="1"/>
              <a:t>để</a:t>
            </a:r>
            <a:r>
              <a:rPr lang="en-US"/>
              <a:t> </a:t>
            </a:r>
            <a:r>
              <a:rPr lang="en-US" err="1"/>
              <a:t>ktra</a:t>
            </a:r>
            <a:r>
              <a:rPr lang="en-US"/>
              <a:t> 3 </a:t>
            </a:r>
            <a:r>
              <a:rPr lang="en-US" err="1"/>
              <a:t>điểm</a:t>
            </a:r>
            <a:r>
              <a:rPr lang="en-US"/>
              <a:t> </a:t>
            </a:r>
            <a:r>
              <a:rPr lang="en-US" err="1"/>
              <a:t>bất</a:t>
            </a:r>
            <a:r>
              <a:rPr lang="en-US"/>
              <a:t> </a:t>
            </a:r>
            <a:r>
              <a:rPr lang="en-US" err="1"/>
              <a:t>kì</a:t>
            </a:r>
            <a:r>
              <a:rPr lang="en-US"/>
              <a:t>  </a:t>
            </a:r>
            <a:r>
              <a:rPr lang="en-US" err="1"/>
              <a:t>ktra</a:t>
            </a:r>
            <a:r>
              <a:rPr lang="en-US"/>
              <a:t> </a:t>
            </a:r>
            <a:r>
              <a:rPr lang="en-US" err="1"/>
              <a:t>thử</a:t>
            </a:r>
            <a:r>
              <a:rPr lang="en-US"/>
              <a:t> 3 </a:t>
            </a:r>
            <a:r>
              <a:rPr lang="en-US" err="1"/>
              <a:t>điểm</a:t>
            </a:r>
            <a:r>
              <a:rPr lang="en-US"/>
              <a:t> </a:t>
            </a:r>
            <a:r>
              <a:rPr lang="en-US" err="1"/>
              <a:t>đó</a:t>
            </a:r>
            <a:r>
              <a:rPr lang="en-US"/>
              <a:t> </a:t>
            </a:r>
            <a:r>
              <a:rPr lang="en-US" err="1"/>
              <a:t>có</a:t>
            </a:r>
            <a:r>
              <a:rPr lang="en-US"/>
              <a:t> </a:t>
            </a:r>
            <a:r>
              <a:rPr lang="en-US" err="1"/>
              <a:t>đi</a:t>
            </a:r>
            <a:r>
              <a:rPr lang="en-US"/>
              <a:t> </a:t>
            </a:r>
            <a:r>
              <a:rPr lang="en-US" err="1"/>
              <a:t>theo</a:t>
            </a:r>
            <a:r>
              <a:rPr lang="en-US"/>
              <a:t> </a:t>
            </a:r>
            <a:r>
              <a:rPr lang="en-US" err="1"/>
              <a:t>chiều</a:t>
            </a:r>
            <a:r>
              <a:rPr lang="en-US"/>
              <a:t> </a:t>
            </a:r>
            <a:r>
              <a:rPr lang="en-US" err="1"/>
              <a:t>kim</a:t>
            </a:r>
            <a:r>
              <a:rPr lang="en-US"/>
              <a:t> </a:t>
            </a:r>
            <a:r>
              <a:rPr lang="en-US" err="1"/>
              <a:t>đồng</a:t>
            </a:r>
            <a:r>
              <a:rPr lang="en-US"/>
              <a:t> </a:t>
            </a:r>
            <a:r>
              <a:rPr lang="en-US" err="1"/>
              <a:t>hồ</a:t>
            </a:r>
            <a:r>
              <a:rPr lang="en-US"/>
              <a:t> hay </a:t>
            </a:r>
            <a:r>
              <a:rPr lang="en-US" err="1"/>
              <a:t>không</a:t>
            </a:r>
            <a:r>
              <a:rPr lang="en-US"/>
              <a:t>, </a:t>
            </a:r>
            <a:r>
              <a:rPr lang="en-US" err="1"/>
              <a:t>áp</a:t>
            </a:r>
            <a:r>
              <a:rPr lang="en-US"/>
              <a:t> </a:t>
            </a:r>
            <a:r>
              <a:rPr lang="en-US" err="1"/>
              <a:t>dụng</a:t>
            </a:r>
            <a:r>
              <a:rPr lang="en-US"/>
              <a:t> </a:t>
            </a:r>
            <a:r>
              <a:rPr lang="en-US" err="1"/>
              <a:t>trong</a:t>
            </a:r>
            <a:r>
              <a:rPr lang="en-US"/>
              <a:t> convex hull </a:t>
            </a:r>
            <a:r>
              <a:rPr lang="en-US" err="1"/>
              <a:t>tí</a:t>
            </a:r>
            <a:r>
              <a:rPr lang="en-US"/>
              <a:t> </a:t>
            </a:r>
            <a:r>
              <a:rPr lang="en-US" err="1"/>
              <a:t>nữa</a:t>
            </a:r>
            <a:r>
              <a:rPr lang="en-US"/>
              <a:t> </a:t>
            </a:r>
            <a:r>
              <a:rPr lang="en-US" err="1"/>
              <a:t>Hưng</a:t>
            </a:r>
            <a:r>
              <a:rPr lang="en-US"/>
              <a:t> </a:t>
            </a:r>
            <a:r>
              <a:rPr lang="en-US" err="1"/>
              <a:t>sẽ</a:t>
            </a:r>
            <a:r>
              <a:rPr lang="en-US"/>
              <a:t> </a:t>
            </a:r>
            <a:r>
              <a:rPr lang="en-US" err="1"/>
              <a:t>trình</a:t>
            </a:r>
            <a:r>
              <a:rPr lang="en-US"/>
              <a:t> </a:t>
            </a:r>
            <a:r>
              <a:rPr lang="en-US" err="1"/>
              <a:t>bày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b2534a3b3a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b2534a3b3a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2 </a:t>
            </a:r>
            <a:r>
              <a:rPr lang="en-US" err="1"/>
              <a:t>lần</a:t>
            </a:r>
            <a:r>
              <a:rPr lang="en-US"/>
              <a:t> </a:t>
            </a:r>
            <a:r>
              <a:rPr lang="en-US" err="1"/>
              <a:t>Diện</a:t>
            </a:r>
            <a:r>
              <a:rPr lang="en-US"/>
              <a:t> </a:t>
            </a:r>
            <a:r>
              <a:rPr lang="en-US" err="1"/>
              <a:t>tích</a:t>
            </a:r>
            <a:r>
              <a:rPr lang="en-US"/>
              <a:t> </a:t>
            </a:r>
            <a:r>
              <a:rPr lang="en-US" err="1"/>
              <a:t>có</a:t>
            </a:r>
            <a:r>
              <a:rPr lang="en-US"/>
              <a:t> </a:t>
            </a:r>
            <a:r>
              <a:rPr lang="en-US" err="1"/>
              <a:t>dấu</a:t>
            </a:r>
            <a:endParaRPr/>
          </a:p>
        </p:txBody>
      </p:sp>
    </p:spTree>
    <p:extLst>
      <p:ext uri="{BB962C8B-B14F-4D97-AF65-F5344CB8AC3E}">
        <p14:creationId xmlns:p14="http://schemas.microsoft.com/office/powerpoint/2010/main" val="37029562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b275452a69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b275452a69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9 </a:t>
            </a:r>
            <a:r>
              <a:rPr lang="en-US" err="1"/>
              <a:t>Khoảng</a:t>
            </a:r>
            <a:r>
              <a:rPr lang="en-US"/>
              <a:t> </a:t>
            </a:r>
            <a:r>
              <a:rPr lang="en-US" err="1"/>
              <a:t>cách</a:t>
            </a:r>
            <a:r>
              <a:rPr lang="en-US"/>
              <a:t> </a:t>
            </a:r>
            <a:r>
              <a:rPr lang="en-US" err="1"/>
              <a:t>từ</a:t>
            </a:r>
            <a:r>
              <a:rPr lang="en-US"/>
              <a:t> 1 </a:t>
            </a:r>
            <a:r>
              <a:rPr lang="en-US" err="1"/>
              <a:t>điểm</a:t>
            </a:r>
            <a:r>
              <a:rPr lang="en-US"/>
              <a:t> </a:t>
            </a:r>
            <a:r>
              <a:rPr lang="en-US" err="1"/>
              <a:t>đến</a:t>
            </a:r>
            <a:r>
              <a:rPr lang="en-US"/>
              <a:t> 1 </a:t>
            </a:r>
            <a:r>
              <a:rPr lang="en-US" err="1"/>
              <a:t>đường</a:t>
            </a:r>
            <a:r>
              <a:rPr lang="en-US"/>
              <a:t> </a:t>
            </a:r>
            <a:r>
              <a:rPr lang="en-US" err="1"/>
              <a:t>thẳng</a:t>
            </a:r>
            <a:endParaRPr lang="en-US"/>
          </a:p>
          <a:p>
            <a:pPr marL="0" lvl="0" indent="0" algn="l" rtl="0">
              <a:spcBef>
                <a:spcPts val="0"/>
              </a:spcBef>
              <a:spcAft>
                <a:spcPts val="0"/>
              </a:spcAft>
              <a:buNone/>
            </a:pPr>
            <a:r>
              <a:rPr lang="en-US"/>
              <a:t>Ở slide </a:t>
            </a:r>
            <a:r>
              <a:rPr lang="en-US" err="1"/>
              <a:t>này</a:t>
            </a:r>
            <a:r>
              <a:rPr lang="en-US"/>
              <a:t> </a:t>
            </a:r>
            <a:r>
              <a:rPr lang="en-US" err="1"/>
              <a:t>là</a:t>
            </a:r>
            <a:r>
              <a:rPr lang="en-US"/>
              <a:t> </a:t>
            </a:r>
            <a:r>
              <a:rPr lang="en-US" err="1"/>
              <a:t>ax+by-c</a:t>
            </a:r>
            <a:r>
              <a:rPr lang="en-US"/>
              <a:t>=0 </a:t>
            </a:r>
            <a:r>
              <a:rPr lang="en-US" err="1"/>
              <a:t>nên</a:t>
            </a:r>
            <a:r>
              <a:rPr lang="en-US"/>
              <a:t> </a:t>
            </a:r>
            <a:r>
              <a:rPr lang="en-US" err="1"/>
              <a:t>trong</a:t>
            </a:r>
            <a:r>
              <a:rPr lang="en-US"/>
              <a:t> </a:t>
            </a:r>
            <a:r>
              <a:rPr lang="en-US" err="1"/>
              <a:t>công</a:t>
            </a:r>
            <a:r>
              <a:rPr lang="en-US"/>
              <a:t> </a:t>
            </a:r>
            <a:r>
              <a:rPr lang="en-US" err="1"/>
              <a:t>thức</a:t>
            </a:r>
            <a:r>
              <a:rPr lang="en-US"/>
              <a:t> </a:t>
            </a:r>
            <a:r>
              <a:rPr lang="en-US" err="1"/>
              <a:t>dist</a:t>
            </a:r>
            <a:r>
              <a:rPr lang="en-US"/>
              <a:t> </a:t>
            </a:r>
            <a:r>
              <a:rPr lang="en-US" err="1"/>
              <a:t>là</a:t>
            </a:r>
            <a:r>
              <a:rPr lang="en-US"/>
              <a:t> </a:t>
            </a:r>
            <a:r>
              <a:rPr lang="en-US" err="1"/>
              <a:t>dấu</a:t>
            </a:r>
            <a:r>
              <a:rPr lang="en-US"/>
              <a:t> </a:t>
            </a:r>
            <a:r>
              <a:rPr lang="en-US" err="1"/>
              <a:t>trừ</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b275452a69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b275452a69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11. </a:t>
            </a:r>
            <a:r>
              <a:rPr lang="en-US" err="1"/>
              <a:t>Có</a:t>
            </a:r>
            <a:r>
              <a:rPr lang="en-US"/>
              <a:t> </a:t>
            </a:r>
            <a:r>
              <a:rPr lang="en-US" err="1"/>
              <a:t>mấy</a:t>
            </a:r>
            <a:r>
              <a:rPr lang="en-US"/>
              <a:t> </a:t>
            </a:r>
            <a:r>
              <a:rPr lang="en-US" err="1"/>
              <a:t>vị</a:t>
            </a:r>
            <a:r>
              <a:rPr lang="en-US"/>
              <a:t> </a:t>
            </a:r>
            <a:r>
              <a:rPr lang="en-US" err="1"/>
              <a:t>trí</a:t>
            </a:r>
            <a:r>
              <a:rPr lang="en-US"/>
              <a:t> </a:t>
            </a:r>
            <a:r>
              <a:rPr lang="en-US" err="1"/>
              <a:t>tương</a:t>
            </a:r>
            <a:r>
              <a:rPr lang="en-US"/>
              <a:t> </a:t>
            </a:r>
            <a:r>
              <a:rPr lang="en-US" err="1"/>
              <a:t>đối</a:t>
            </a:r>
            <a:r>
              <a:rPr lang="en-US"/>
              <a:t> </a:t>
            </a:r>
            <a:r>
              <a:rPr lang="en-US" err="1"/>
              <a:t>giữa</a:t>
            </a:r>
            <a:r>
              <a:rPr lang="en-US"/>
              <a:t> 2 </a:t>
            </a:r>
            <a:r>
              <a:rPr lang="en-US" err="1"/>
              <a:t>đường</a:t>
            </a:r>
            <a:r>
              <a:rPr lang="en-US"/>
              <a:t> </a:t>
            </a:r>
            <a:r>
              <a:rPr lang="en-US" err="1"/>
              <a:t>thẳng</a:t>
            </a:r>
            <a:r>
              <a:rPr lang="en-US"/>
              <a:t> ?</a:t>
            </a:r>
            <a:endParaRPr/>
          </a:p>
        </p:txBody>
      </p:sp>
    </p:spTree>
    <p:extLst>
      <p:ext uri="{BB962C8B-B14F-4D97-AF65-F5344CB8AC3E}">
        <p14:creationId xmlns:p14="http://schemas.microsoft.com/office/powerpoint/2010/main" val="19020822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b275452a69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b275452a69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2060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b275452a69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b275452a69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34439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b2754259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b2754259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Xong</a:t>
            </a:r>
            <a:r>
              <a:rPr lang="en-US"/>
              <a:t> slide </a:t>
            </a:r>
            <a:r>
              <a:rPr lang="en-US" err="1"/>
              <a:t>này</a:t>
            </a:r>
            <a:r>
              <a:rPr lang="en-US"/>
              <a:t> </a:t>
            </a:r>
            <a:r>
              <a:rPr lang="en-US" err="1"/>
              <a:t>làm</a:t>
            </a:r>
            <a:r>
              <a:rPr lang="en-US"/>
              <a:t> 1 </a:t>
            </a:r>
            <a:r>
              <a:rPr lang="en-US" err="1"/>
              <a:t>ví</a:t>
            </a:r>
            <a:r>
              <a:rPr lang="en-US"/>
              <a:t> </a:t>
            </a:r>
            <a:r>
              <a:rPr lang="en-US" err="1"/>
              <a:t>dụ</a:t>
            </a:r>
            <a:endParaRPr lang="en-US"/>
          </a:p>
          <a:p>
            <a:pPr marL="0" lvl="0" indent="0" algn="l" rtl="0">
              <a:spcBef>
                <a:spcPts val="0"/>
              </a:spcBef>
              <a:spcAft>
                <a:spcPts val="0"/>
              </a:spcAft>
              <a:buNone/>
            </a:pPr>
            <a:r>
              <a:rPr lang="en-US" err="1"/>
              <a:t>Đưa</a:t>
            </a:r>
            <a:r>
              <a:rPr lang="en-US"/>
              <a:t> ra </a:t>
            </a:r>
            <a:r>
              <a:rPr lang="en-US" err="1"/>
              <a:t>thông</a:t>
            </a:r>
            <a:r>
              <a:rPr lang="en-US"/>
              <a:t> </a:t>
            </a:r>
            <a:r>
              <a:rPr lang="en-US" err="1"/>
              <a:t>số</a:t>
            </a:r>
            <a:r>
              <a:rPr lang="en-US"/>
              <a:t>, </a:t>
            </a:r>
            <a:r>
              <a:rPr lang="en-US" err="1"/>
              <a:t>vẽ</a:t>
            </a:r>
            <a:r>
              <a:rPr lang="en-US"/>
              <a:t> </a:t>
            </a:r>
            <a:r>
              <a:rPr lang="en-US" err="1"/>
              <a:t>hình</a:t>
            </a:r>
            <a:r>
              <a:rPr lang="en-US"/>
              <a:t> </a:t>
            </a:r>
            <a:r>
              <a:rPr lang="en-US" err="1"/>
              <a:t>cụ</a:t>
            </a:r>
            <a:r>
              <a:rPr lang="en-US"/>
              <a:t> </a:t>
            </a:r>
            <a:r>
              <a:rPr lang="en-US" err="1"/>
              <a:t>thể</a:t>
            </a:r>
            <a:r>
              <a:rPr lang="en-US"/>
              <a:t> </a:t>
            </a:r>
            <a:r>
              <a:rPr lang="en-US" err="1"/>
              <a:t>nhờ</a:t>
            </a:r>
            <a:r>
              <a:rPr lang="en-US"/>
              <a:t> </a:t>
            </a:r>
            <a:r>
              <a:rPr lang="en-US" err="1"/>
              <a:t>mn</a:t>
            </a:r>
            <a:r>
              <a:rPr lang="en-US"/>
              <a:t> </a:t>
            </a:r>
            <a:r>
              <a:rPr lang="en-US" err="1"/>
              <a:t>giải</a:t>
            </a:r>
            <a:endParaRPr lang="en-US"/>
          </a:p>
        </p:txBody>
      </p:sp>
    </p:spTree>
    <p:extLst>
      <p:ext uri="{BB962C8B-B14F-4D97-AF65-F5344CB8AC3E}">
        <p14:creationId xmlns:p14="http://schemas.microsoft.com/office/powerpoint/2010/main" val="1510581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1"/>
        <p:cNvGrpSpPr/>
        <p:nvPr/>
      </p:nvGrpSpPr>
      <p:grpSpPr>
        <a:xfrm>
          <a:off x="0" y="0"/>
          <a:ext cx="0" cy="0"/>
          <a:chOff x="0" y="0"/>
          <a:chExt cx="0" cy="0"/>
        </a:xfrm>
      </p:grpSpPr>
      <p:sp>
        <p:nvSpPr>
          <p:cNvPr id="1802" name="Google Shape;1802;gdaa80c8bc4_0_9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3" name="Google Shape;1803;gdaa80c8bc4_0_9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b275452a69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b275452a69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89882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b275452a69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b275452a69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28922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b2754259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b2754259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Liệt</a:t>
            </a:r>
            <a:r>
              <a:rPr lang="en-US"/>
              <a:t> </a:t>
            </a:r>
            <a:r>
              <a:rPr lang="en-US" err="1"/>
              <a:t>kê</a:t>
            </a:r>
            <a:r>
              <a:rPr lang="en-US"/>
              <a:t> 1 </a:t>
            </a:r>
            <a:r>
              <a:rPr lang="en-US" err="1"/>
              <a:t>vài</a:t>
            </a:r>
            <a:r>
              <a:rPr lang="en-US"/>
              <a:t> </a:t>
            </a:r>
            <a:r>
              <a:rPr lang="en-US" err="1"/>
              <a:t>hàm</a:t>
            </a:r>
            <a:r>
              <a:rPr lang="en-US"/>
              <a:t> </a:t>
            </a:r>
            <a:r>
              <a:rPr lang="en-US" err="1"/>
              <a:t>khoảng</a:t>
            </a:r>
            <a:r>
              <a:rPr lang="en-US"/>
              <a:t> </a:t>
            </a:r>
            <a:r>
              <a:rPr lang="en-US" err="1"/>
              <a:t>cách</a:t>
            </a:r>
            <a:r>
              <a:rPr lang="en-US"/>
              <a:t>, bao </a:t>
            </a:r>
            <a:r>
              <a:rPr lang="en-US" err="1"/>
              <a:t>nhiêu</a:t>
            </a:r>
            <a:r>
              <a:rPr lang="en-US"/>
              <a:t> </a:t>
            </a:r>
            <a:r>
              <a:rPr lang="en-US" err="1"/>
              <a:t>khoảng</a:t>
            </a:r>
            <a:r>
              <a:rPr lang="en-US"/>
              <a:t> </a:t>
            </a:r>
            <a:r>
              <a:rPr lang="en-US" err="1"/>
              <a:t>cách</a:t>
            </a:r>
            <a:r>
              <a:rPr lang="en-US"/>
              <a:t> </a:t>
            </a:r>
            <a:r>
              <a:rPr lang="en-US" err="1"/>
              <a:t>là</a:t>
            </a:r>
            <a:r>
              <a:rPr lang="en-US"/>
              <a:t> bao </a:t>
            </a:r>
            <a:r>
              <a:rPr lang="en-US" err="1"/>
              <a:t>nhiêu</a:t>
            </a:r>
            <a:r>
              <a:rPr lang="en-US"/>
              <a:t> </a:t>
            </a:r>
            <a:r>
              <a:rPr lang="en-US" err="1"/>
              <a:t>điểm</a:t>
            </a:r>
            <a:r>
              <a:rPr lang="en-US"/>
              <a:t>.</a:t>
            </a:r>
          </a:p>
          <a:p>
            <a:pPr marL="0" lvl="0" indent="0" algn="l" rtl="0">
              <a:spcBef>
                <a:spcPts val="0"/>
              </a:spcBef>
              <a:spcAft>
                <a:spcPts val="0"/>
              </a:spcAft>
              <a:buNone/>
            </a:pPr>
            <a:r>
              <a:rPr lang="en-US"/>
              <a:t>3 team </a:t>
            </a:r>
            <a:r>
              <a:rPr lang="en-US" err="1"/>
              <a:t>đầu</a:t>
            </a:r>
            <a:r>
              <a:rPr lang="en-US"/>
              <a:t> </a:t>
            </a:r>
            <a:r>
              <a:rPr lang="en-US" err="1"/>
              <a:t>đúng</a:t>
            </a:r>
            <a:r>
              <a:rPr lang="en-US"/>
              <a:t> bao </a:t>
            </a:r>
            <a:r>
              <a:rPr lang="en-US" err="1"/>
              <a:t>nhiêu</a:t>
            </a:r>
            <a:r>
              <a:rPr lang="en-US"/>
              <a:t> </a:t>
            </a:r>
            <a:r>
              <a:rPr lang="en-US" err="1"/>
              <a:t>cộng</a:t>
            </a:r>
            <a:r>
              <a:rPr lang="en-US"/>
              <a:t> bao </a:t>
            </a:r>
            <a:r>
              <a:rPr lang="en-US" err="1"/>
              <a:t>nhiêu</a:t>
            </a:r>
            <a:r>
              <a:rPr lang="en-US"/>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b275452a69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b275452a69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01339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en-US" err="1"/>
              <a:t>Áp</a:t>
            </a:r>
            <a:r>
              <a:rPr lang="en-US"/>
              <a:t> </a:t>
            </a:r>
            <a:r>
              <a:rPr lang="en-US" err="1"/>
              <a:t>dụng</a:t>
            </a:r>
            <a:r>
              <a:rPr lang="en-US"/>
              <a:t> </a:t>
            </a:r>
            <a:r>
              <a:rPr lang="en-US" err="1"/>
              <a:t>vào</a:t>
            </a:r>
            <a:r>
              <a:rPr lang="en-US"/>
              <a:t> KNN</a:t>
            </a:r>
          </a:p>
        </p:txBody>
      </p:sp>
    </p:spTree>
    <p:extLst>
      <p:ext uri="{BB962C8B-B14F-4D97-AF65-F5344CB8AC3E}">
        <p14:creationId xmlns:p14="http://schemas.microsoft.com/office/powerpoint/2010/main" val="1474835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b2754259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b2754259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93137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b2754259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b2754259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72545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b2754259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b2754259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03308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2"/>
        <p:cNvGrpSpPr/>
        <p:nvPr/>
      </p:nvGrpSpPr>
      <p:grpSpPr>
        <a:xfrm>
          <a:off x="0" y="0"/>
          <a:ext cx="0" cy="0"/>
          <a:chOff x="0" y="0"/>
          <a:chExt cx="0" cy="0"/>
        </a:xfrm>
      </p:grpSpPr>
      <p:sp>
        <p:nvSpPr>
          <p:cNvPr id="2093" name="Google Shape;2093;gdaa80c8bc4_0_5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4" name="Google Shape;2094;gdaa80c8bc4_0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8502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b2754259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b2754259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810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4"/>
        <p:cNvGrpSpPr/>
        <p:nvPr/>
      </p:nvGrpSpPr>
      <p:grpSpPr>
        <a:xfrm>
          <a:off x="0" y="0"/>
          <a:ext cx="0" cy="0"/>
          <a:chOff x="0" y="0"/>
          <a:chExt cx="0" cy="0"/>
        </a:xfrm>
      </p:grpSpPr>
      <p:sp>
        <p:nvSpPr>
          <p:cNvPr id="1865" name="Google Shape;1865;gdca4a8c5cd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6" name="Google Shape;1866;gdca4a8c5cd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50047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b2754259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b2754259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37068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b275452a69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b275452a69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08307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b2754259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b2754259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8084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1"/>
        <p:cNvGrpSpPr/>
        <p:nvPr/>
      </p:nvGrpSpPr>
      <p:grpSpPr>
        <a:xfrm>
          <a:off x="0" y="0"/>
          <a:ext cx="0" cy="0"/>
          <a:chOff x="0" y="0"/>
          <a:chExt cx="0" cy="0"/>
        </a:xfrm>
      </p:grpSpPr>
      <p:sp>
        <p:nvSpPr>
          <p:cNvPr id="1822" name="Google Shape;1822;gdca4a8c5cd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3" name="Google Shape;1823;gdca4a8c5cd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91437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b2500a0ae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b2500a0ae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55754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b2500a0ae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b2500a0ae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89383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b2500a0ae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b2500a0ae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3273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b2500a0ae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b2500a0ae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60145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b2500a0ae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b2500a0ae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32135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b2500a0ae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b2500a0ae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1290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7"/>
        <p:cNvGrpSpPr/>
        <p:nvPr/>
      </p:nvGrpSpPr>
      <p:grpSpPr>
        <a:xfrm>
          <a:off x="0" y="0"/>
          <a:ext cx="0" cy="0"/>
          <a:chOff x="0" y="0"/>
          <a:chExt cx="0" cy="0"/>
        </a:xfrm>
      </p:grpSpPr>
      <p:sp>
        <p:nvSpPr>
          <p:cNvPr id="2308" name="Google Shape;2308;gdaa80c8bc4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9" name="Google Shape;2309;gdaa80c8bc4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6722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b2500a0ae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b2500a0ae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40755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b2500a0ae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b2500a0ae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89623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b2500a0ae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b2500a0ae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05522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b2500a0ae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b2500a0ae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85294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b2500a0ae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b2500a0ae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28352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b2500a0ae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b2500a0ae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53383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b2500a0ae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b2500a0ae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47917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b2500a0ae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b2500a0ae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27238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b2500a0ae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b2500a0ae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98669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b2500a0ae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b2500a0ae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6662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b2754259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b2754259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https://quizizz.com/join/https://quizizz.com/join/</a:t>
            </a:r>
          </a:p>
        </p:txBody>
      </p:sp>
    </p:spTree>
    <p:extLst>
      <p:ext uri="{BB962C8B-B14F-4D97-AF65-F5344CB8AC3E}">
        <p14:creationId xmlns:p14="http://schemas.microsoft.com/office/powerpoint/2010/main" val="30670538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1"/>
        <p:cNvGrpSpPr/>
        <p:nvPr/>
      </p:nvGrpSpPr>
      <p:grpSpPr>
        <a:xfrm>
          <a:off x="0" y="0"/>
          <a:ext cx="0" cy="0"/>
          <a:chOff x="0" y="0"/>
          <a:chExt cx="0" cy="0"/>
        </a:xfrm>
      </p:grpSpPr>
      <p:sp>
        <p:nvSpPr>
          <p:cNvPr id="1822" name="Google Shape;1822;gdca4a8c5cd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3" name="Google Shape;1823;gdca4a8c5cd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71137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b2500a0ae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b2500a0ae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28563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b2500a0ae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b2500a0ae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58933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b2500a0ae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b2500a0ae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10530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5"/>
        <p:cNvGrpSpPr/>
        <p:nvPr/>
      </p:nvGrpSpPr>
      <p:grpSpPr>
        <a:xfrm>
          <a:off x="0" y="0"/>
          <a:ext cx="0" cy="0"/>
          <a:chOff x="0" y="0"/>
          <a:chExt cx="0" cy="0"/>
        </a:xfrm>
      </p:grpSpPr>
      <p:sp>
        <p:nvSpPr>
          <p:cNvPr id="2416" name="Google Shape;2416;gdaa80c8bc4_0_9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7" name="Google Shape;2417;gdaa80c8bc4_0_9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3"/>
        <p:cNvGrpSpPr/>
        <p:nvPr/>
      </p:nvGrpSpPr>
      <p:grpSpPr>
        <a:xfrm>
          <a:off x="0" y="0"/>
          <a:ext cx="0" cy="0"/>
          <a:chOff x="0" y="0"/>
          <a:chExt cx="0" cy="0"/>
        </a:xfrm>
      </p:grpSpPr>
      <p:sp>
        <p:nvSpPr>
          <p:cNvPr id="1774" name="Google Shape;1774;gdca4a8c5cd_0_9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5" name="Google Shape;1775;gdca4a8c5cd_0_9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1"/>
        <p:cNvGrpSpPr/>
        <p:nvPr/>
      </p:nvGrpSpPr>
      <p:grpSpPr>
        <a:xfrm>
          <a:off x="0" y="0"/>
          <a:ext cx="0" cy="0"/>
          <a:chOff x="0" y="0"/>
          <a:chExt cx="0" cy="0"/>
        </a:xfrm>
      </p:grpSpPr>
      <p:sp>
        <p:nvSpPr>
          <p:cNvPr id="1822" name="Google Shape;1822;gdca4a8c5cd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3" name="Google Shape;1823;gdca4a8c5cd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Đưa</a:t>
            </a:r>
            <a:r>
              <a:rPr lang="en-US"/>
              <a:t> </a:t>
            </a:r>
            <a:r>
              <a:rPr lang="en-US" err="1"/>
              <a:t>vào</a:t>
            </a:r>
            <a:r>
              <a:rPr lang="en-US"/>
              <a:t> </a:t>
            </a:r>
            <a:r>
              <a:rPr lang="en-US" err="1"/>
              <a:t>phần</a:t>
            </a:r>
            <a:r>
              <a:rPr lang="en-US"/>
              <a:t> warm-up</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b2500a0ae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b2500a0ae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1 </a:t>
            </a:r>
            <a:r>
              <a:rPr lang="en-US" err="1"/>
              <a:t>Định</a:t>
            </a:r>
            <a:r>
              <a:rPr lang="en-US"/>
              <a:t> </a:t>
            </a:r>
            <a:r>
              <a:rPr lang="en-US" err="1"/>
              <a:t>nghĩa</a:t>
            </a:r>
            <a:r>
              <a:rPr lang="en-US"/>
              <a:t> </a:t>
            </a:r>
            <a:r>
              <a:rPr lang="en-US" err="1"/>
              <a:t>vecto</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a94fe110c3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a94fe110c3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2 </a:t>
            </a:r>
            <a:r>
              <a:rPr lang="en-US" err="1"/>
              <a:t>Nhân</a:t>
            </a:r>
            <a:r>
              <a:rPr lang="en-US"/>
              <a:t> </a:t>
            </a:r>
            <a:r>
              <a:rPr lang="en-US" err="1"/>
              <a:t>vecto</a:t>
            </a:r>
            <a:r>
              <a:rPr lang="en-US"/>
              <a:t> </a:t>
            </a:r>
            <a:r>
              <a:rPr lang="en-US" err="1"/>
              <a:t>với</a:t>
            </a:r>
            <a:r>
              <a:rPr lang="en-US"/>
              <a:t> </a:t>
            </a:r>
            <a:r>
              <a:rPr lang="en-US" err="1"/>
              <a:t>cho</a:t>
            </a:r>
            <a:r>
              <a:rPr lang="en-US"/>
              <a:t> </a:t>
            </a:r>
            <a:r>
              <a:rPr lang="en-US" err="1"/>
              <a:t>một</a:t>
            </a:r>
            <a:r>
              <a:rPr lang="en-US"/>
              <a:t> </a:t>
            </a:r>
            <a:r>
              <a:rPr lang="en-US" err="1"/>
              <a:t>số</a:t>
            </a:r>
            <a:r>
              <a:rPr lang="en-US"/>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99500" y="0"/>
            <a:ext cx="9280299" cy="5143438"/>
            <a:chOff x="-99500" y="0"/>
            <a:chExt cx="9280299" cy="5143438"/>
          </a:xfrm>
        </p:grpSpPr>
        <p:sp>
          <p:nvSpPr>
            <p:cNvPr id="10" name="Google Shape;10;p2"/>
            <p:cNvSpPr/>
            <p:nvPr/>
          </p:nvSpPr>
          <p:spPr>
            <a:xfrm>
              <a:off x="21232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84408"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5711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029198"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301857"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573988"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84664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119306"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39143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664096"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617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208887"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4809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75304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025131"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29783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569921"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842580"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114711"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3873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66002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93216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6204819"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476902"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749609"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7021692"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729377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7565854"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783856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8110644"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383303"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8655434"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928093"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99500" y="1344112"/>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99500" y="1616195"/>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99500" y="188885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99500" y="2160985"/>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99500" y="243364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99500" y="270572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99500" y="2978435"/>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99500" y="3250518"/>
              <a:ext cx="9280299" cy="4033"/>
            </a:xfrm>
            <a:custGeom>
              <a:avLst/>
              <a:gdLst/>
              <a:ahLst/>
              <a:cxnLst/>
              <a:rect l="l" t="t" r="r" b="b"/>
              <a:pathLst>
                <a:path w="190453" h="84" extrusionOk="0">
                  <a:moveTo>
                    <a:pt x="0" y="1"/>
                  </a:moveTo>
                  <a:lnTo>
                    <a:pt x="190453" y="1"/>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99500" y="352317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99500" y="3795308"/>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53;p2"/>
          <p:cNvSpPr txBox="1">
            <a:spLocks noGrp="1"/>
          </p:cNvSpPr>
          <p:nvPr>
            <p:ph type="ctrTitle"/>
          </p:nvPr>
        </p:nvSpPr>
        <p:spPr>
          <a:xfrm>
            <a:off x="720000" y="1424661"/>
            <a:ext cx="7704000" cy="15864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5800" b="1">
                <a:solidFill>
                  <a:schemeClr val="dk2"/>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54" name="Google Shape;54;p2"/>
          <p:cNvSpPr txBox="1">
            <a:spLocks noGrp="1"/>
          </p:cNvSpPr>
          <p:nvPr>
            <p:ph type="subTitle" idx="1"/>
          </p:nvPr>
        </p:nvSpPr>
        <p:spPr>
          <a:xfrm>
            <a:off x="720000" y="3133847"/>
            <a:ext cx="7704000" cy="424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400" b="1">
                <a:latin typeface="Odibee Sans"/>
                <a:ea typeface="Odibee Sans"/>
                <a:cs typeface="Odibee Sans"/>
                <a:sym typeface="Odibee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5" name="Google Shape;55;p2"/>
          <p:cNvSpPr txBox="1">
            <a:spLocks noGrp="1"/>
          </p:cNvSpPr>
          <p:nvPr>
            <p:ph type="subTitle" idx="2"/>
          </p:nvPr>
        </p:nvSpPr>
        <p:spPr>
          <a:xfrm>
            <a:off x="6955350" y="250175"/>
            <a:ext cx="1468500" cy="678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000"/>
              <a:buNone/>
              <a:defRPr sz="2400" b="1">
                <a:latin typeface="Odibee Sans"/>
                <a:ea typeface="Odibee Sans"/>
                <a:cs typeface="Odibee Sans"/>
                <a:sym typeface="Odibee Sans"/>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56" name="Google Shape;56;p2"/>
          <p:cNvSpPr/>
          <p:nvPr/>
        </p:nvSpPr>
        <p:spPr>
          <a:xfrm>
            <a:off x="585888" y="-1093962"/>
            <a:ext cx="1149000" cy="2290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713511" y="35711"/>
            <a:ext cx="875098" cy="697376"/>
          </a:xfrm>
          <a:custGeom>
            <a:avLst/>
            <a:gdLst/>
            <a:ahLst/>
            <a:cxnLst/>
            <a:rect l="l" t="t" r="r" b="b"/>
            <a:pathLst>
              <a:path w="26230" h="20903" extrusionOk="0">
                <a:moveTo>
                  <a:pt x="20529" y="298"/>
                </a:moveTo>
                <a:cubicBezTo>
                  <a:pt x="20662" y="298"/>
                  <a:pt x="20797" y="312"/>
                  <a:pt x="20931" y="341"/>
                </a:cubicBezTo>
                <a:cubicBezTo>
                  <a:pt x="21419" y="448"/>
                  <a:pt x="21848" y="745"/>
                  <a:pt x="22122" y="1174"/>
                </a:cubicBezTo>
                <a:cubicBezTo>
                  <a:pt x="25884" y="7020"/>
                  <a:pt x="24182" y="14842"/>
                  <a:pt x="18336" y="18605"/>
                </a:cubicBezTo>
                <a:cubicBezTo>
                  <a:pt x="16300" y="19914"/>
                  <a:pt x="13942" y="20617"/>
                  <a:pt x="11537" y="20617"/>
                </a:cubicBezTo>
                <a:cubicBezTo>
                  <a:pt x="10644" y="20617"/>
                  <a:pt x="9727" y="20510"/>
                  <a:pt x="8846" y="20319"/>
                </a:cubicBezTo>
                <a:cubicBezTo>
                  <a:pt x="5548" y="19605"/>
                  <a:pt x="2727" y="17652"/>
                  <a:pt x="905" y="14819"/>
                </a:cubicBezTo>
                <a:cubicBezTo>
                  <a:pt x="345" y="13937"/>
                  <a:pt x="595" y="12759"/>
                  <a:pt x="1476" y="12199"/>
                </a:cubicBezTo>
                <a:cubicBezTo>
                  <a:pt x="1786" y="11997"/>
                  <a:pt x="2143" y="11902"/>
                  <a:pt x="2500" y="11902"/>
                </a:cubicBezTo>
                <a:cubicBezTo>
                  <a:pt x="2631" y="11902"/>
                  <a:pt x="2762" y="11913"/>
                  <a:pt x="2905" y="11949"/>
                </a:cubicBezTo>
                <a:cubicBezTo>
                  <a:pt x="3393" y="12056"/>
                  <a:pt x="3822" y="12342"/>
                  <a:pt x="4096" y="12771"/>
                </a:cubicBezTo>
                <a:cubicBezTo>
                  <a:pt x="5370" y="14747"/>
                  <a:pt x="7334" y="16116"/>
                  <a:pt x="9644" y="16616"/>
                </a:cubicBezTo>
                <a:cubicBezTo>
                  <a:pt x="10275" y="16754"/>
                  <a:pt x="10912" y="16822"/>
                  <a:pt x="11544" y="16822"/>
                </a:cubicBezTo>
                <a:cubicBezTo>
                  <a:pt x="13214" y="16822"/>
                  <a:pt x="14854" y="16347"/>
                  <a:pt x="16288" y="15414"/>
                </a:cubicBezTo>
                <a:cubicBezTo>
                  <a:pt x="20384" y="12783"/>
                  <a:pt x="21574" y="7318"/>
                  <a:pt x="18943" y="3222"/>
                </a:cubicBezTo>
                <a:cubicBezTo>
                  <a:pt x="18371" y="2341"/>
                  <a:pt x="18621" y="1162"/>
                  <a:pt x="19503" y="603"/>
                </a:cubicBezTo>
                <a:cubicBezTo>
                  <a:pt x="19816" y="402"/>
                  <a:pt x="20167" y="298"/>
                  <a:pt x="20529" y="298"/>
                </a:cubicBezTo>
                <a:close/>
                <a:moveTo>
                  <a:pt x="20512" y="0"/>
                </a:moveTo>
                <a:cubicBezTo>
                  <a:pt x="20101" y="0"/>
                  <a:pt x="19700" y="121"/>
                  <a:pt x="19348" y="352"/>
                </a:cubicBezTo>
                <a:cubicBezTo>
                  <a:pt x="18324" y="1007"/>
                  <a:pt x="18038" y="2365"/>
                  <a:pt x="18693" y="3377"/>
                </a:cubicBezTo>
                <a:cubicBezTo>
                  <a:pt x="21229" y="7330"/>
                  <a:pt x="20086" y="12616"/>
                  <a:pt x="16133" y="15164"/>
                </a:cubicBezTo>
                <a:cubicBezTo>
                  <a:pt x="14738" y="16065"/>
                  <a:pt x="13148" y="16525"/>
                  <a:pt x="11527" y="16525"/>
                </a:cubicBezTo>
                <a:cubicBezTo>
                  <a:pt x="10920" y="16525"/>
                  <a:pt x="10310" y="16460"/>
                  <a:pt x="9704" y="16331"/>
                </a:cubicBezTo>
                <a:cubicBezTo>
                  <a:pt x="7477" y="15842"/>
                  <a:pt x="5572" y="14521"/>
                  <a:pt x="4346" y="12604"/>
                </a:cubicBezTo>
                <a:cubicBezTo>
                  <a:pt x="4024" y="12116"/>
                  <a:pt x="3536" y="11771"/>
                  <a:pt x="2965" y="11651"/>
                </a:cubicBezTo>
                <a:cubicBezTo>
                  <a:pt x="2807" y="11619"/>
                  <a:pt x="2649" y="11602"/>
                  <a:pt x="2491" y="11602"/>
                </a:cubicBezTo>
                <a:cubicBezTo>
                  <a:pt x="2078" y="11602"/>
                  <a:pt x="1672" y="11716"/>
                  <a:pt x="1310" y="11949"/>
                </a:cubicBezTo>
                <a:cubicBezTo>
                  <a:pt x="298" y="12604"/>
                  <a:pt x="0" y="13961"/>
                  <a:pt x="655" y="14973"/>
                </a:cubicBezTo>
                <a:cubicBezTo>
                  <a:pt x="2524" y="17878"/>
                  <a:pt x="5406" y="19879"/>
                  <a:pt x="8775" y="20605"/>
                </a:cubicBezTo>
                <a:cubicBezTo>
                  <a:pt x="9692" y="20807"/>
                  <a:pt x="10620" y="20903"/>
                  <a:pt x="11537" y="20903"/>
                </a:cubicBezTo>
                <a:cubicBezTo>
                  <a:pt x="14002" y="20903"/>
                  <a:pt x="16407" y="20200"/>
                  <a:pt x="18502" y="18843"/>
                </a:cubicBezTo>
                <a:cubicBezTo>
                  <a:pt x="24491" y="14997"/>
                  <a:pt x="26230" y="6996"/>
                  <a:pt x="22372" y="1007"/>
                </a:cubicBezTo>
                <a:cubicBezTo>
                  <a:pt x="22050" y="519"/>
                  <a:pt x="21562" y="174"/>
                  <a:pt x="20991" y="55"/>
                </a:cubicBezTo>
                <a:cubicBezTo>
                  <a:pt x="20831" y="18"/>
                  <a:pt x="20671" y="0"/>
                  <a:pt x="20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625301" y="40649"/>
            <a:ext cx="863221" cy="687668"/>
          </a:xfrm>
          <a:custGeom>
            <a:avLst/>
            <a:gdLst/>
            <a:ahLst/>
            <a:cxnLst/>
            <a:rect l="l" t="t" r="r" b="b"/>
            <a:pathLst>
              <a:path w="25874" h="20612" extrusionOk="0">
                <a:moveTo>
                  <a:pt x="20350" y="1"/>
                </a:moveTo>
                <a:cubicBezTo>
                  <a:pt x="19973" y="1"/>
                  <a:pt x="19591" y="105"/>
                  <a:pt x="19253" y="324"/>
                </a:cubicBezTo>
                <a:cubicBezTo>
                  <a:pt x="18301" y="931"/>
                  <a:pt x="18027" y="2205"/>
                  <a:pt x="18634" y="3145"/>
                </a:cubicBezTo>
                <a:cubicBezTo>
                  <a:pt x="21230" y="7170"/>
                  <a:pt x="20063" y="12551"/>
                  <a:pt x="16039" y="15135"/>
                </a:cubicBezTo>
                <a:cubicBezTo>
                  <a:pt x="14617" y="16053"/>
                  <a:pt x="13001" y="16524"/>
                  <a:pt x="11354" y="16524"/>
                </a:cubicBezTo>
                <a:cubicBezTo>
                  <a:pt x="10738" y="16524"/>
                  <a:pt x="10118" y="16458"/>
                  <a:pt x="9502" y="16326"/>
                </a:cubicBezTo>
                <a:cubicBezTo>
                  <a:pt x="7240" y="15837"/>
                  <a:pt x="5299" y="14492"/>
                  <a:pt x="4049" y="12539"/>
                </a:cubicBezTo>
                <a:cubicBezTo>
                  <a:pt x="3654" y="11932"/>
                  <a:pt x="2998" y="11601"/>
                  <a:pt x="2331" y="11601"/>
                </a:cubicBezTo>
                <a:cubicBezTo>
                  <a:pt x="1951" y="11601"/>
                  <a:pt x="1568" y="11708"/>
                  <a:pt x="1227" y="11932"/>
                </a:cubicBezTo>
                <a:cubicBezTo>
                  <a:pt x="275" y="12539"/>
                  <a:pt x="1" y="13801"/>
                  <a:pt x="608" y="14754"/>
                </a:cubicBezTo>
                <a:cubicBezTo>
                  <a:pt x="2454" y="17611"/>
                  <a:pt x="5299" y="19588"/>
                  <a:pt x="8633" y="20314"/>
                </a:cubicBezTo>
                <a:cubicBezTo>
                  <a:pt x="9538" y="20517"/>
                  <a:pt x="10455" y="20612"/>
                  <a:pt x="11371" y="20612"/>
                </a:cubicBezTo>
                <a:cubicBezTo>
                  <a:pt x="13788" y="20612"/>
                  <a:pt x="16158" y="19921"/>
                  <a:pt x="18241" y="18576"/>
                </a:cubicBezTo>
                <a:cubicBezTo>
                  <a:pt x="24159" y="14766"/>
                  <a:pt x="25873" y="6860"/>
                  <a:pt x="22075" y="943"/>
                </a:cubicBezTo>
                <a:cubicBezTo>
                  <a:pt x="21686" y="333"/>
                  <a:pt x="21024" y="1"/>
                  <a:pt x="20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204072" y="907737"/>
            <a:ext cx="162876" cy="288519"/>
          </a:xfrm>
          <a:custGeom>
            <a:avLst/>
            <a:gdLst/>
            <a:ahLst/>
            <a:cxnLst/>
            <a:rect l="l" t="t" r="r" b="b"/>
            <a:pathLst>
              <a:path w="4882" h="8648" extrusionOk="0">
                <a:moveTo>
                  <a:pt x="821" y="0"/>
                </a:moveTo>
                <a:cubicBezTo>
                  <a:pt x="654" y="0"/>
                  <a:pt x="486" y="55"/>
                  <a:pt x="346" y="170"/>
                </a:cubicBezTo>
                <a:cubicBezTo>
                  <a:pt x="167" y="313"/>
                  <a:pt x="84" y="527"/>
                  <a:pt x="84" y="742"/>
                </a:cubicBezTo>
                <a:cubicBezTo>
                  <a:pt x="84" y="908"/>
                  <a:pt x="131" y="1075"/>
                  <a:pt x="250" y="1218"/>
                </a:cubicBezTo>
                <a:lnTo>
                  <a:pt x="3060" y="4623"/>
                </a:lnTo>
                <a:lnTo>
                  <a:pt x="298" y="7373"/>
                </a:lnTo>
                <a:cubicBezTo>
                  <a:pt x="12" y="7671"/>
                  <a:pt x="0" y="8135"/>
                  <a:pt x="298" y="8433"/>
                </a:cubicBezTo>
                <a:cubicBezTo>
                  <a:pt x="441" y="8576"/>
                  <a:pt x="631" y="8647"/>
                  <a:pt x="822" y="8647"/>
                </a:cubicBezTo>
                <a:cubicBezTo>
                  <a:pt x="1012" y="8647"/>
                  <a:pt x="1203" y="8576"/>
                  <a:pt x="1346" y="8433"/>
                </a:cubicBezTo>
                <a:lnTo>
                  <a:pt x="4584" y="5194"/>
                </a:lnTo>
                <a:cubicBezTo>
                  <a:pt x="4858" y="4933"/>
                  <a:pt x="4882" y="4492"/>
                  <a:pt x="4632" y="4206"/>
                </a:cubicBezTo>
                <a:lnTo>
                  <a:pt x="1393" y="265"/>
                </a:lnTo>
                <a:cubicBezTo>
                  <a:pt x="1246" y="91"/>
                  <a:pt x="1035" y="0"/>
                  <a:pt x="8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953821" y="907737"/>
            <a:ext cx="162876" cy="288519"/>
          </a:xfrm>
          <a:custGeom>
            <a:avLst/>
            <a:gdLst/>
            <a:ahLst/>
            <a:cxnLst/>
            <a:rect l="l" t="t" r="r" b="b"/>
            <a:pathLst>
              <a:path w="4882" h="8648" extrusionOk="0">
                <a:moveTo>
                  <a:pt x="821" y="0"/>
                </a:moveTo>
                <a:cubicBezTo>
                  <a:pt x="655" y="0"/>
                  <a:pt x="486" y="55"/>
                  <a:pt x="346" y="170"/>
                </a:cubicBezTo>
                <a:cubicBezTo>
                  <a:pt x="167" y="313"/>
                  <a:pt x="72" y="527"/>
                  <a:pt x="72" y="742"/>
                </a:cubicBezTo>
                <a:cubicBezTo>
                  <a:pt x="72" y="908"/>
                  <a:pt x="131" y="1075"/>
                  <a:pt x="238" y="1218"/>
                </a:cubicBezTo>
                <a:lnTo>
                  <a:pt x="3060" y="4623"/>
                </a:lnTo>
                <a:lnTo>
                  <a:pt x="298" y="7373"/>
                </a:lnTo>
                <a:cubicBezTo>
                  <a:pt x="0" y="7671"/>
                  <a:pt x="0" y="8135"/>
                  <a:pt x="298" y="8433"/>
                </a:cubicBezTo>
                <a:cubicBezTo>
                  <a:pt x="441" y="8576"/>
                  <a:pt x="628" y="8647"/>
                  <a:pt x="817" y="8647"/>
                </a:cubicBezTo>
                <a:cubicBezTo>
                  <a:pt x="1006" y="8647"/>
                  <a:pt x="1197" y="8576"/>
                  <a:pt x="1346" y="8433"/>
                </a:cubicBezTo>
                <a:lnTo>
                  <a:pt x="4584" y="5194"/>
                </a:lnTo>
                <a:cubicBezTo>
                  <a:pt x="4858" y="4933"/>
                  <a:pt x="4882" y="4492"/>
                  <a:pt x="4632" y="4206"/>
                </a:cubicBezTo>
                <a:lnTo>
                  <a:pt x="1393" y="265"/>
                </a:lnTo>
                <a:cubicBezTo>
                  <a:pt x="1246" y="91"/>
                  <a:pt x="1035" y="0"/>
                  <a:pt x="8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1078929" y="907737"/>
            <a:ext cx="162909" cy="288519"/>
          </a:xfrm>
          <a:custGeom>
            <a:avLst/>
            <a:gdLst/>
            <a:ahLst/>
            <a:cxnLst/>
            <a:rect l="l" t="t" r="r" b="b"/>
            <a:pathLst>
              <a:path w="4883" h="8648" extrusionOk="0">
                <a:moveTo>
                  <a:pt x="822" y="0"/>
                </a:moveTo>
                <a:cubicBezTo>
                  <a:pt x="655" y="0"/>
                  <a:pt x="487" y="55"/>
                  <a:pt x="346" y="170"/>
                </a:cubicBezTo>
                <a:cubicBezTo>
                  <a:pt x="168" y="313"/>
                  <a:pt x="72" y="527"/>
                  <a:pt x="72" y="742"/>
                </a:cubicBezTo>
                <a:cubicBezTo>
                  <a:pt x="72" y="908"/>
                  <a:pt x="132" y="1075"/>
                  <a:pt x="251" y="1218"/>
                </a:cubicBezTo>
                <a:lnTo>
                  <a:pt x="3061" y="4623"/>
                </a:lnTo>
                <a:lnTo>
                  <a:pt x="298" y="7373"/>
                </a:lnTo>
                <a:cubicBezTo>
                  <a:pt x="1" y="7671"/>
                  <a:pt x="1" y="8135"/>
                  <a:pt x="298" y="8433"/>
                </a:cubicBezTo>
                <a:cubicBezTo>
                  <a:pt x="441" y="8576"/>
                  <a:pt x="629" y="8647"/>
                  <a:pt x="818" y="8647"/>
                </a:cubicBezTo>
                <a:cubicBezTo>
                  <a:pt x="1007" y="8647"/>
                  <a:pt x="1197" y="8576"/>
                  <a:pt x="1346" y="8433"/>
                </a:cubicBezTo>
                <a:lnTo>
                  <a:pt x="4585" y="5194"/>
                </a:lnTo>
                <a:cubicBezTo>
                  <a:pt x="4859" y="4933"/>
                  <a:pt x="4882" y="4492"/>
                  <a:pt x="4632" y="4206"/>
                </a:cubicBezTo>
                <a:lnTo>
                  <a:pt x="1394" y="265"/>
                </a:lnTo>
                <a:cubicBezTo>
                  <a:pt x="1247" y="91"/>
                  <a:pt x="1035" y="0"/>
                  <a:pt x="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514300" y="-437925"/>
            <a:ext cx="1222500" cy="1222500"/>
          </a:xfrm>
          <a:prstGeom prst="donut">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2"/>
          <p:cNvGrpSpPr/>
          <p:nvPr/>
        </p:nvGrpSpPr>
        <p:grpSpPr>
          <a:xfrm>
            <a:off x="194863" y="3229838"/>
            <a:ext cx="1354800" cy="1751375"/>
            <a:chOff x="194863" y="3229838"/>
            <a:chExt cx="1354800" cy="1751375"/>
          </a:xfrm>
        </p:grpSpPr>
        <p:sp>
          <p:nvSpPr>
            <p:cNvPr id="64" name="Google Shape;64;p2"/>
            <p:cNvSpPr/>
            <p:nvPr/>
          </p:nvSpPr>
          <p:spPr>
            <a:xfrm>
              <a:off x="194863" y="3229850"/>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94863" y="3625841"/>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94863" y="4021831"/>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94863" y="4417822"/>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94863" y="4813813"/>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788563" y="3229838"/>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788563" y="3625828"/>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788563" y="4021819"/>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788563" y="4417809"/>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788563" y="4813800"/>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382263" y="3229838"/>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382263" y="3625828"/>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382263" y="4021819"/>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382263" y="4417809"/>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382263" y="4813800"/>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2"/>
          <p:cNvSpPr/>
          <p:nvPr/>
        </p:nvSpPr>
        <p:spPr>
          <a:xfrm>
            <a:off x="7472404" y="4027598"/>
            <a:ext cx="156375" cy="155882"/>
          </a:xfrm>
          <a:custGeom>
            <a:avLst/>
            <a:gdLst/>
            <a:ahLst/>
            <a:cxnLst/>
            <a:rect l="l" t="t" r="r" b="b"/>
            <a:pathLst>
              <a:path w="3811" h="3799" extrusionOk="0">
                <a:moveTo>
                  <a:pt x="1906" y="0"/>
                </a:moveTo>
                <a:cubicBezTo>
                  <a:pt x="858" y="0"/>
                  <a:pt x="1" y="846"/>
                  <a:pt x="1" y="1893"/>
                </a:cubicBezTo>
                <a:cubicBezTo>
                  <a:pt x="1" y="2953"/>
                  <a:pt x="858" y="3798"/>
                  <a:pt x="1906" y="3798"/>
                </a:cubicBezTo>
                <a:cubicBezTo>
                  <a:pt x="2954" y="3798"/>
                  <a:pt x="3811" y="2953"/>
                  <a:pt x="3811" y="1893"/>
                </a:cubicBezTo>
                <a:cubicBezTo>
                  <a:pt x="3811" y="846"/>
                  <a:pt x="2954" y="0"/>
                  <a:pt x="1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6916175" y="3775875"/>
            <a:ext cx="2116500" cy="1222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 name="Google Shape;81;p2"/>
          <p:cNvGrpSpPr/>
          <p:nvPr/>
        </p:nvGrpSpPr>
        <p:grpSpPr>
          <a:xfrm>
            <a:off x="7819649" y="3794986"/>
            <a:ext cx="1182803" cy="1184280"/>
            <a:chOff x="5623313" y="1574950"/>
            <a:chExt cx="720650" cy="721550"/>
          </a:xfrm>
        </p:grpSpPr>
        <p:sp>
          <p:nvSpPr>
            <p:cNvPr id="82" name="Google Shape;82;p2"/>
            <p:cNvSpPr/>
            <p:nvPr/>
          </p:nvSpPr>
          <p:spPr>
            <a:xfrm>
              <a:off x="5967688" y="1574950"/>
              <a:ext cx="309300" cy="150650"/>
            </a:xfrm>
            <a:custGeom>
              <a:avLst/>
              <a:gdLst/>
              <a:ahLst/>
              <a:cxnLst/>
              <a:rect l="l" t="t" r="r" b="b"/>
              <a:pathLst>
                <a:path w="12372" h="6026" extrusionOk="0">
                  <a:moveTo>
                    <a:pt x="644" y="1"/>
                  </a:moveTo>
                  <a:cubicBezTo>
                    <a:pt x="429" y="1"/>
                    <a:pt x="215" y="13"/>
                    <a:pt x="1" y="25"/>
                  </a:cubicBezTo>
                  <a:lnTo>
                    <a:pt x="12371" y="6025"/>
                  </a:lnTo>
                  <a:cubicBezTo>
                    <a:pt x="11990" y="5490"/>
                    <a:pt x="11585" y="5002"/>
                    <a:pt x="11145" y="4525"/>
                  </a:cubicBezTo>
                  <a:lnTo>
                    <a:pt x="1941" y="60"/>
                  </a:lnTo>
                  <a:cubicBezTo>
                    <a:pt x="1513" y="25"/>
                    <a:pt x="1084" y="1"/>
                    <a:pt x="6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5859638" y="1588050"/>
              <a:ext cx="467350" cy="235775"/>
            </a:xfrm>
            <a:custGeom>
              <a:avLst/>
              <a:gdLst/>
              <a:ahLst/>
              <a:cxnLst/>
              <a:rect l="l" t="t" r="r" b="b"/>
              <a:pathLst>
                <a:path w="18694" h="9431" extrusionOk="0">
                  <a:moveTo>
                    <a:pt x="1108" y="1"/>
                  </a:moveTo>
                  <a:cubicBezTo>
                    <a:pt x="739" y="108"/>
                    <a:pt x="358" y="227"/>
                    <a:pt x="1" y="358"/>
                  </a:cubicBezTo>
                  <a:lnTo>
                    <a:pt x="18693" y="9431"/>
                  </a:lnTo>
                  <a:cubicBezTo>
                    <a:pt x="18574" y="9061"/>
                    <a:pt x="18432" y="8692"/>
                    <a:pt x="18289" y="8335"/>
                  </a:cubicBezTo>
                  <a:lnTo>
                    <a:pt x="11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5784938" y="1622300"/>
              <a:ext cx="558425" cy="283675"/>
            </a:xfrm>
            <a:custGeom>
              <a:avLst/>
              <a:gdLst/>
              <a:ahLst/>
              <a:cxnLst/>
              <a:rect l="l" t="t" r="r" b="b"/>
              <a:pathLst>
                <a:path w="22337" h="11347" extrusionOk="0">
                  <a:moveTo>
                    <a:pt x="810" y="0"/>
                  </a:moveTo>
                  <a:cubicBezTo>
                    <a:pt x="536" y="155"/>
                    <a:pt x="262" y="321"/>
                    <a:pt x="0" y="500"/>
                  </a:cubicBezTo>
                  <a:lnTo>
                    <a:pt x="22336" y="11347"/>
                  </a:lnTo>
                  <a:cubicBezTo>
                    <a:pt x="22313" y="11025"/>
                    <a:pt x="22277" y="10704"/>
                    <a:pt x="22229" y="10394"/>
                  </a:cubicBezTo>
                  <a:lnTo>
                    <a:pt x="8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5728088" y="1666650"/>
              <a:ext cx="615875" cy="312550"/>
            </a:xfrm>
            <a:custGeom>
              <a:avLst/>
              <a:gdLst/>
              <a:ahLst/>
              <a:cxnLst/>
              <a:rect l="l" t="t" r="r" b="b"/>
              <a:pathLst>
                <a:path w="24635" h="12502" extrusionOk="0">
                  <a:moveTo>
                    <a:pt x="631" y="0"/>
                  </a:moveTo>
                  <a:cubicBezTo>
                    <a:pt x="417" y="191"/>
                    <a:pt x="203" y="381"/>
                    <a:pt x="0" y="583"/>
                  </a:cubicBezTo>
                  <a:lnTo>
                    <a:pt x="24563" y="12502"/>
                  </a:lnTo>
                  <a:cubicBezTo>
                    <a:pt x="24598" y="12216"/>
                    <a:pt x="24622" y="11942"/>
                    <a:pt x="24634" y="11644"/>
                  </a:cubicBezTo>
                  <a:lnTo>
                    <a:pt x="6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5684613" y="1717825"/>
              <a:ext cx="648625" cy="328350"/>
            </a:xfrm>
            <a:custGeom>
              <a:avLst/>
              <a:gdLst/>
              <a:ahLst/>
              <a:cxnLst/>
              <a:rect l="l" t="t" r="r" b="b"/>
              <a:pathLst>
                <a:path w="25945" h="13134" extrusionOk="0">
                  <a:moveTo>
                    <a:pt x="477" y="1"/>
                  </a:moveTo>
                  <a:cubicBezTo>
                    <a:pt x="310" y="215"/>
                    <a:pt x="156" y="430"/>
                    <a:pt x="1" y="656"/>
                  </a:cubicBezTo>
                  <a:lnTo>
                    <a:pt x="25718" y="13133"/>
                  </a:lnTo>
                  <a:cubicBezTo>
                    <a:pt x="25802" y="12883"/>
                    <a:pt x="25873" y="12622"/>
                    <a:pt x="25945" y="12360"/>
                  </a:cubicBezTo>
                  <a:lnTo>
                    <a:pt x="4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5652463" y="1774675"/>
              <a:ext cx="657850" cy="333125"/>
            </a:xfrm>
            <a:custGeom>
              <a:avLst/>
              <a:gdLst/>
              <a:ahLst/>
              <a:cxnLst/>
              <a:rect l="l" t="t" r="r" b="b"/>
              <a:pathLst>
                <a:path w="26314" h="13325" extrusionOk="0">
                  <a:moveTo>
                    <a:pt x="346" y="1"/>
                  </a:moveTo>
                  <a:cubicBezTo>
                    <a:pt x="227" y="239"/>
                    <a:pt x="108" y="477"/>
                    <a:pt x="1" y="727"/>
                  </a:cubicBezTo>
                  <a:lnTo>
                    <a:pt x="25957" y="13324"/>
                  </a:lnTo>
                  <a:cubicBezTo>
                    <a:pt x="26088" y="13086"/>
                    <a:pt x="26207" y="12848"/>
                    <a:pt x="26314" y="12598"/>
                  </a:cubicBezTo>
                  <a:lnTo>
                    <a:pt x="3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5631938" y="1836900"/>
              <a:ext cx="644450" cy="326550"/>
            </a:xfrm>
            <a:custGeom>
              <a:avLst/>
              <a:gdLst/>
              <a:ahLst/>
              <a:cxnLst/>
              <a:rect l="l" t="t" r="r" b="b"/>
              <a:pathLst>
                <a:path w="25778" h="13062" extrusionOk="0">
                  <a:moveTo>
                    <a:pt x="203" y="0"/>
                  </a:moveTo>
                  <a:cubicBezTo>
                    <a:pt x="119" y="262"/>
                    <a:pt x="60" y="536"/>
                    <a:pt x="0" y="798"/>
                  </a:cubicBezTo>
                  <a:lnTo>
                    <a:pt x="25277" y="13062"/>
                  </a:lnTo>
                  <a:cubicBezTo>
                    <a:pt x="25444" y="12859"/>
                    <a:pt x="25611" y="12633"/>
                    <a:pt x="25777" y="12419"/>
                  </a:cubicBezTo>
                  <a:lnTo>
                    <a:pt x="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5623313" y="1905050"/>
              <a:ext cx="607225" cy="308700"/>
            </a:xfrm>
            <a:custGeom>
              <a:avLst/>
              <a:gdLst/>
              <a:ahLst/>
              <a:cxnLst/>
              <a:rect l="l" t="t" r="r" b="b"/>
              <a:pathLst>
                <a:path w="24289" h="12348" extrusionOk="0">
                  <a:moveTo>
                    <a:pt x="48" y="1"/>
                  </a:moveTo>
                  <a:cubicBezTo>
                    <a:pt x="24" y="287"/>
                    <a:pt x="12" y="584"/>
                    <a:pt x="0" y="870"/>
                  </a:cubicBezTo>
                  <a:lnTo>
                    <a:pt x="23634" y="12348"/>
                  </a:lnTo>
                  <a:cubicBezTo>
                    <a:pt x="23860" y="12157"/>
                    <a:pt x="24075" y="11967"/>
                    <a:pt x="24289" y="11764"/>
                  </a:cubicBezTo>
                  <a:lnTo>
                    <a:pt x="48" y="1"/>
                  </a:lnTo>
                  <a:close/>
                </a:path>
              </a:pathLst>
            </a:custGeom>
            <a:solidFill>
              <a:srgbClr val="FFD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5625688" y="1979775"/>
              <a:ext cx="545325" cy="276550"/>
            </a:xfrm>
            <a:custGeom>
              <a:avLst/>
              <a:gdLst/>
              <a:ahLst/>
              <a:cxnLst/>
              <a:rect l="l" t="t" r="r" b="b"/>
              <a:pathLst>
                <a:path w="21813" h="11062" extrusionOk="0">
                  <a:moveTo>
                    <a:pt x="0" y="0"/>
                  </a:moveTo>
                  <a:cubicBezTo>
                    <a:pt x="48" y="322"/>
                    <a:pt x="96" y="643"/>
                    <a:pt x="155" y="965"/>
                  </a:cubicBezTo>
                  <a:lnTo>
                    <a:pt x="20955" y="11061"/>
                  </a:lnTo>
                  <a:cubicBezTo>
                    <a:pt x="21253" y="10906"/>
                    <a:pt x="21539" y="10752"/>
                    <a:pt x="21813" y="10585"/>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5646513" y="2064000"/>
              <a:ext cx="445625" cy="224175"/>
            </a:xfrm>
            <a:custGeom>
              <a:avLst/>
              <a:gdLst/>
              <a:ahLst/>
              <a:cxnLst/>
              <a:rect l="l" t="t" r="r" b="b"/>
              <a:pathLst>
                <a:path w="17825" h="8967" extrusionOk="0">
                  <a:moveTo>
                    <a:pt x="1" y="1"/>
                  </a:moveTo>
                  <a:lnTo>
                    <a:pt x="1" y="1"/>
                  </a:lnTo>
                  <a:cubicBezTo>
                    <a:pt x="144" y="382"/>
                    <a:pt x="310" y="763"/>
                    <a:pt x="477" y="1120"/>
                  </a:cubicBezTo>
                  <a:lnTo>
                    <a:pt x="16634" y="8966"/>
                  </a:lnTo>
                  <a:cubicBezTo>
                    <a:pt x="17039" y="8871"/>
                    <a:pt x="17432" y="8764"/>
                    <a:pt x="17824" y="8645"/>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5707238" y="2167600"/>
              <a:ext cx="265550" cy="128900"/>
            </a:xfrm>
            <a:custGeom>
              <a:avLst/>
              <a:gdLst/>
              <a:ahLst/>
              <a:cxnLst/>
              <a:rect l="l" t="t" r="r" b="b"/>
              <a:pathLst>
                <a:path w="10622" h="5156" extrusionOk="0">
                  <a:moveTo>
                    <a:pt x="1" y="0"/>
                  </a:moveTo>
                  <a:lnTo>
                    <a:pt x="1" y="0"/>
                  </a:lnTo>
                  <a:cubicBezTo>
                    <a:pt x="525" y="619"/>
                    <a:pt x="1096" y="1191"/>
                    <a:pt x="1715" y="1727"/>
                  </a:cubicBezTo>
                  <a:lnTo>
                    <a:pt x="8228" y="4882"/>
                  </a:lnTo>
                  <a:cubicBezTo>
                    <a:pt x="9014" y="5037"/>
                    <a:pt x="9811" y="5132"/>
                    <a:pt x="10621" y="5156"/>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2"/>
          <p:cNvSpPr/>
          <p:nvPr/>
        </p:nvSpPr>
        <p:spPr>
          <a:xfrm>
            <a:off x="7149966" y="4531279"/>
            <a:ext cx="344960" cy="345453"/>
          </a:xfrm>
          <a:custGeom>
            <a:avLst/>
            <a:gdLst/>
            <a:ahLst/>
            <a:cxnLst/>
            <a:rect l="l" t="t" r="r" b="b"/>
            <a:pathLst>
              <a:path w="8407" h="8419" extrusionOk="0">
                <a:moveTo>
                  <a:pt x="1" y="1"/>
                </a:moveTo>
                <a:lnTo>
                  <a:pt x="1" y="8418"/>
                </a:lnTo>
                <a:lnTo>
                  <a:pt x="8406" y="8418"/>
                </a:lnTo>
                <a:lnTo>
                  <a:pt x="84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7032734" y="4455573"/>
            <a:ext cx="357639" cy="357639"/>
          </a:xfrm>
          <a:custGeom>
            <a:avLst/>
            <a:gdLst/>
            <a:ahLst/>
            <a:cxnLst/>
            <a:rect l="l" t="t" r="r" b="b"/>
            <a:pathLst>
              <a:path w="8716" h="8716" extrusionOk="0">
                <a:moveTo>
                  <a:pt x="8418" y="298"/>
                </a:moveTo>
                <a:lnTo>
                  <a:pt x="8418" y="8418"/>
                </a:lnTo>
                <a:lnTo>
                  <a:pt x="298" y="8418"/>
                </a:lnTo>
                <a:lnTo>
                  <a:pt x="298" y="298"/>
                </a:lnTo>
                <a:close/>
                <a:moveTo>
                  <a:pt x="0" y="0"/>
                </a:moveTo>
                <a:lnTo>
                  <a:pt x="0" y="8715"/>
                </a:lnTo>
                <a:lnTo>
                  <a:pt x="8716" y="8715"/>
                </a:lnTo>
                <a:lnTo>
                  <a:pt x="87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7108933" y="4001214"/>
            <a:ext cx="81614" cy="81614"/>
          </a:xfrm>
          <a:custGeom>
            <a:avLst/>
            <a:gdLst/>
            <a:ahLst/>
            <a:cxnLst/>
            <a:rect l="l" t="t" r="r" b="b"/>
            <a:pathLst>
              <a:path w="1989" h="1989" extrusionOk="0">
                <a:moveTo>
                  <a:pt x="1001" y="0"/>
                </a:moveTo>
                <a:cubicBezTo>
                  <a:pt x="441" y="0"/>
                  <a:pt x="1" y="441"/>
                  <a:pt x="1" y="989"/>
                </a:cubicBezTo>
                <a:cubicBezTo>
                  <a:pt x="1" y="1548"/>
                  <a:pt x="453" y="1989"/>
                  <a:pt x="1001" y="1989"/>
                </a:cubicBezTo>
                <a:cubicBezTo>
                  <a:pt x="1548" y="1989"/>
                  <a:pt x="1989" y="1548"/>
                  <a:pt x="1989" y="989"/>
                </a:cubicBezTo>
                <a:cubicBezTo>
                  <a:pt x="1989" y="441"/>
                  <a:pt x="1548" y="0"/>
                  <a:pt x="1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txBox="1">
            <a:spLocks noGrp="1"/>
          </p:cNvSpPr>
          <p:nvPr>
            <p:ph type="subTitle" idx="3"/>
          </p:nvPr>
        </p:nvSpPr>
        <p:spPr>
          <a:xfrm>
            <a:off x="720000" y="3628038"/>
            <a:ext cx="7704000" cy="32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a:solidFill>
                  <a:srgbClr val="FF7DAC"/>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044241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1659171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8533349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162905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499899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5150367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931481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67588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502198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95543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7"/>
        <p:cNvGrpSpPr/>
        <p:nvPr/>
      </p:nvGrpSpPr>
      <p:grpSpPr>
        <a:xfrm>
          <a:off x="0" y="0"/>
          <a:ext cx="0" cy="0"/>
          <a:chOff x="0" y="0"/>
          <a:chExt cx="0" cy="0"/>
        </a:xfrm>
      </p:grpSpPr>
      <p:grpSp>
        <p:nvGrpSpPr>
          <p:cNvPr id="98" name="Google Shape;98;p3"/>
          <p:cNvGrpSpPr/>
          <p:nvPr/>
        </p:nvGrpSpPr>
        <p:grpSpPr>
          <a:xfrm>
            <a:off x="-99500" y="0"/>
            <a:ext cx="9280299" cy="5143438"/>
            <a:chOff x="-99500" y="0"/>
            <a:chExt cx="9280299" cy="5143438"/>
          </a:xfrm>
        </p:grpSpPr>
        <p:sp>
          <p:nvSpPr>
            <p:cNvPr id="99" name="Google Shape;99;p3"/>
            <p:cNvSpPr/>
            <p:nvPr/>
          </p:nvSpPr>
          <p:spPr>
            <a:xfrm>
              <a:off x="21232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484408"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75711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1029198"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1301857"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1573988"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184664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2119306"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239143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2664096"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293617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3208887"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34809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375304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025131"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429783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4569921"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4842580"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5114711"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53873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566002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593216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6204819"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6476902"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6749609"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7021692"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729377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7565854"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783856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8110644"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8383303"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8655434"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8928093"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99500" y="1344112"/>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99500" y="1616195"/>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99500" y="188885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99500" y="2160985"/>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99500" y="243364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99500" y="270572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99500" y="2978435"/>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99500" y="3250518"/>
              <a:ext cx="9280299" cy="4033"/>
            </a:xfrm>
            <a:custGeom>
              <a:avLst/>
              <a:gdLst/>
              <a:ahLst/>
              <a:cxnLst/>
              <a:rect l="l" t="t" r="r" b="b"/>
              <a:pathLst>
                <a:path w="190453" h="84" extrusionOk="0">
                  <a:moveTo>
                    <a:pt x="0" y="1"/>
                  </a:moveTo>
                  <a:lnTo>
                    <a:pt x="190453" y="1"/>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99500" y="352317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99500" y="3795308"/>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 name="Google Shape;142;p3"/>
          <p:cNvSpPr txBox="1">
            <a:spLocks noGrp="1"/>
          </p:cNvSpPr>
          <p:nvPr>
            <p:ph type="title"/>
          </p:nvPr>
        </p:nvSpPr>
        <p:spPr>
          <a:xfrm>
            <a:off x="720000" y="2297700"/>
            <a:ext cx="7704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3" name="Google Shape;143;p3"/>
          <p:cNvSpPr txBox="1">
            <a:spLocks noGrp="1"/>
          </p:cNvSpPr>
          <p:nvPr>
            <p:ph type="title" idx="2" hasCustomPrompt="1"/>
          </p:nvPr>
        </p:nvSpPr>
        <p:spPr>
          <a:xfrm>
            <a:off x="2996550" y="1400525"/>
            <a:ext cx="3150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4" name="Google Shape;144;p3"/>
          <p:cNvSpPr txBox="1">
            <a:spLocks noGrp="1"/>
          </p:cNvSpPr>
          <p:nvPr>
            <p:ph type="subTitle" idx="1"/>
          </p:nvPr>
        </p:nvSpPr>
        <p:spPr>
          <a:xfrm>
            <a:off x="720000" y="3139500"/>
            <a:ext cx="7704000" cy="45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45" name="Google Shape;145;p3"/>
          <p:cNvGrpSpPr/>
          <p:nvPr/>
        </p:nvGrpSpPr>
        <p:grpSpPr>
          <a:xfrm>
            <a:off x="2394284" y="4479676"/>
            <a:ext cx="734152" cy="713412"/>
            <a:chOff x="5109838" y="3156700"/>
            <a:chExt cx="306625" cy="297975"/>
          </a:xfrm>
        </p:grpSpPr>
        <p:sp>
          <p:nvSpPr>
            <p:cNvPr id="146" name="Google Shape;146;p3"/>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3"/>
          <p:cNvSpPr/>
          <p:nvPr/>
        </p:nvSpPr>
        <p:spPr>
          <a:xfrm>
            <a:off x="2860750" y="-152112"/>
            <a:ext cx="2199000" cy="1088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3"/>
          <p:cNvGrpSpPr/>
          <p:nvPr/>
        </p:nvGrpSpPr>
        <p:grpSpPr>
          <a:xfrm>
            <a:off x="2444445" y="-67517"/>
            <a:ext cx="665238" cy="918916"/>
            <a:chOff x="2673045" y="-67517"/>
            <a:chExt cx="665238" cy="918916"/>
          </a:xfrm>
        </p:grpSpPr>
        <p:sp>
          <p:nvSpPr>
            <p:cNvPr id="152" name="Google Shape;152;p3"/>
            <p:cNvSpPr/>
            <p:nvPr/>
          </p:nvSpPr>
          <p:spPr>
            <a:xfrm rot="-5400000">
              <a:off x="2594024" y="111691"/>
              <a:ext cx="823440" cy="655977"/>
            </a:xfrm>
            <a:custGeom>
              <a:avLst/>
              <a:gdLst/>
              <a:ahLst/>
              <a:cxnLst/>
              <a:rect l="l" t="t" r="r" b="b"/>
              <a:pathLst>
                <a:path w="25874" h="20612" extrusionOk="0">
                  <a:moveTo>
                    <a:pt x="20350" y="1"/>
                  </a:moveTo>
                  <a:cubicBezTo>
                    <a:pt x="19973" y="1"/>
                    <a:pt x="19591" y="105"/>
                    <a:pt x="19253" y="324"/>
                  </a:cubicBezTo>
                  <a:cubicBezTo>
                    <a:pt x="18301" y="931"/>
                    <a:pt x="18027" y="2205"/>
                    <a:pt x="18634" y="3145"/>
                  </a:cubicBezTo>
                  <a:cubicBezTo>
                    <a:pt x="21230" y="7170"/>
                    <a:pt x="20063" y="12551"/>
                    <a:pt x="16039" y="15135"/>
                  </a:cubicBezTo>
                  <a:cubicBezTo>
                    <a:pt x="14617" y="16053"/>
                    <a:pt x="13001" y="16524"/>
                    <a:pt x="11354" y="16524"/>
                  </a:cubicBezTo>
                  <a:cubicBezTo>
                    <a:pt x="10738" y="16524"/>
                    <a:pt x="10118" y="16458"/>
                    <a:pt x="9502" y="16326"/>
                  </a:cubicBezTo>
                  <a:cubicBezTo>
                    <a:pt x="7240" y="15837"/>
                    <a:pt x="5299" y="14492"/>
                    <a:pt x="4049" y="12539"/>
                  </a:cubicBezTo>
                  <a:cubicBezTo>
                    <a:pt x="3654" y="11932"/>
                    <a:pt x="2998" y="11601"/>
                    <a:pt x="2331" y="11601"/>
                  </a:cubicBezTo>
                  <a:cubicBezTo>
                    <a:pt x="1951" y="11601"/>
                    <a:pt x="1568" y="11708"/>
                    <a:pt x="1227" y="11932"/>
                  </a:cubicBezTo>
                  <a:cubicBezTo>
                    <a:pt x="275" y="12539"/>
                    <a:pt x="1" y="13801"/>
                    <a:pt x="608" y="14754"/>
                  </a:cubicBezTo>
                  <a:cubicBezTo>
                    <a:pt x="2454" y="17611"/>
                    <a:pt x="5299" y="19588"/>
                    <a:pt x="8633" y="20314"/>
                  </a:cubicBezTo>
                  <a:cubicBezTo>
                    <a:pt x="9538" y="20517"/>
                    <a:pt x="10455" y="20612"/>
                    <a:pt x="11371" y="20612"/>
                  </a:cubicBezTo>
                  <a:cubicBezTo>
                    <a:pt x="13788" y="20612"/>
                    <a:pt x="16158" y="19921"/>
                    <a:pt x="18241" y="18576"/>
                  </a:cubicBezTo>
                  <a:cubicBezTo>
                    <a:pt x="24159" y="14766"/>
                    <a:pt x="25873" y="6860"/>
                    <a:pt x="22075" y="943"/>
                  </a:cubicBezTo>
                  <a:cubicBezTo>
                    <a:pt x="21686" y="333"/>
                    <a:pt x="21024" y="1"/>
                    <a:pt x="20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rot="-5400000">
              <a:off x="2588279" y="17249"/>
              <a:ext cx="834770" cy="665238"/>
            </a:xfrm>
            <a:custGeom>
              <a:avLst/>
              <a:gdLst/>
              <a:ahLst/>
              <a:cxnLst/>
              <a:rect l="l" t="t" r="r" b="b"/>
              <a:pathLst>
                <a:path w="26230" h="20903" extrusionOk="0">
                  <a:moveTo>
                    <a:pt x="20529" y="298"/>
                  </a:moveTo>
                  <a:cubicBezTo>
                    <a:pt x="20662" y="298"/>
                    <a:pt x="20797" y="312"/>
                    <a:pt x="20931" y="341"/>
                  </a:cubicBezTo>
                  <a:cubicBezTo>
                    <a:pt x="21419" y="448"/>
                    <a:pt x="21848" y="745"/>
                    <a:pt x="22122" y="1174"/>
                  </a:cubicBezTo>
                  <a:cubicBezTo>
                    <a:pt x="25884" y="7020"/>
                    <a:pt x="24182" y="14842"/>
                    <a:pt x="18336" y="18605"/>
                  </a:cubicBezTo>
                  <a:cubicBezTo>
                    <a:pt x="16300" y="19914"/>
                    <a:pt x="13942" y="20617"/>
                    <a:pt x="11537" y="20617"/>
                  </a:cubicBezTo>
                  <a:cubicBezTo>
                    <a:pt x="10644" y="20617"/>
                    <a:pt x="9727" y="20510"/>
                    <a:pt x="8846" y="20319"/>
                  </a:cubicBezTo>
                  <a:cubicBezTo>
                    <a:pt x="5548" y="19605"/>
                    <a:pt x="2727" y="17652"/>
                    <a:pt x="905" y="14819"/>
                  </a:cubicBezTo>
                  <a:cubicBezTo>
                    <a:pt x="345" y="13937"/>
                    <a:pt x="595" y="12759"/>
                    <a:pt x="1476" y="12199"/>
                  </a:cubicBezTo>
                  <a:cubicBezTo>
                    <a:pt x="1786" y="11997"/>
                    <a:pt x="2143" y="11902"/>
                    <a:pt x="2500" y="11902"/>
                  </a:cubicBezTo>
                  <a:cubicBezTo>
                    <a:pt x="2631" y="11902"/>
                    <a:pt x="2762" y="11913"/>
                    <a:pt x="2905" y="11949"/>
                  </a:cubicBezTo>
                  <a:cubicBezTo>
                    <a:pt x="3393" y="12056"/>
                    <a:pt x="3822" y="12342"/>
                    <a:pt x="4096" y="12771"/>
                  </a:cubicBezTo>
                  <a:cubicBezTo>
                    <a:pt x="5370" y="14747"/>
                    <a:pt x="7334" y="16116"/>
                    <a:pt x="9644" y="16616"/>
                  </a:cubicBezTo>
                  <a:cubicBezTo>
                    <a:pt x="10275" y="16754"/>
                    <a:pt x="10912" y="16822"/>
                    <a:pt x="11544" y="16822"/>
                  </a:cubicBezTo>
                  <a:cubicBezTo>
                    <a:pt x="13214" y="16822"/>
                    <a:pt x="14854" y="16347"/>
                    <a:pt x="16288" y="15414"/>
                  </a:cubicBezTo>
                  <a:cubicBezTo>
                    <a:pt x="20384" y="12783"/>
                    <a:pt x="21574" y="7318"/>
                    <a:pt x="18943" y="3222"/>
                  </a:cubicBezTo>
                  <a:cubicBezTo>
                    <a:pt x="18371" y="2341"/>
                    <a:pt x="18621" y="1162"/>
                    <a:pt x="19503" y="603"/>
                  </a:cubicBezTo>
                  <a:cubicBezTo>
                    <a:pt x="19816" y="402"/>
                    <a:pt x="20167" y="298"/>
                    <a:pt x="20529" y="298"/>
                  </a:cubicBezTo>
                  <a:close/>
                  <a:moveTo>
                    <a:pt x="20512" y="0"/>
                  </a:moveTo>
                  <a:cubicBezTo>
                    <a:pt x="20101" y="0"/>
                    <a:pt x="19700" y="121"/>
                    <a:pt x="19348" y="352"/>
                  </a:cubicBezTo>
                  <a:cubicBezTo>
                    <a:pt x="18324" y="1007"/>
                    <a:pt x="18038" y="2365"/>
                    <a:pt x="18693" y="3377"/>
                  </a:cubicBezTo>
                  <a:cubicBezTo>
                    <a:pt x="21229" y="7330"/>
                    <a:pt x="20086" y="12616"/>
                    <a:pt x="16133" y="15164"/>
                  </a:cubicBezTo>
                  <a:cubicBezTo>
                    <a:pt x="14738" y="16065"/>
                    <a:pt x="13148" y="16525"/>
                    <a:pt x="11527" y="16525"/>
                  </a:cubicBezTo>
                  <a:cubicBezTo>
                    <a:pt x="10920" y="16525"/>
                    <a:pt x="10310" y="16460"/>
                    <a:pt x="9704" y="16331"/>
                  </a:cubicBezTo>
                  <a:cubicBezTo>
                    <a:pt x="7477" y="15842"/>
                    <a:pt x="5572" y="14521"/>
                    <a:pt x="4346" y="12604"/>
                  </a:cubicBezTo>
                  <a:cubicBezTo>
                    <a:pt x="4024" y="12116"/>
                    <a:pt x="3536" y="11771"/>
                    <a:pt x="2965" y="11651"/>
                  </a:cubicBezTo>
                  <a:cubicBezTo>
                    <a:pt x="2807" y="11619"/>
                    <a:pt x="2649" y="11602"/>
                    <a:pt x="2491" y="11602"/>
                  </a:cubicBezTo>
                  <a:cubicBezTo>
                    <a:pt x="2078" y="11602"/>
                    <a:pt x="1672" y="11716"/>
                    <a:pt x="1310" y="11949"/>
                  </a:cubicBezTo>
                  <a:cubicBezTo>
                    <a:pt x="298" y="12604"/>
                    <a:pt x="0" y="13961"/>
                    <a:pt x="655" y="14973"/>
                  </a:cubicBezTo>
                  <a:cubicBezTo>
                    <a:pt x="2524" y="17878"/>
                    <a:pt x="5406" y="19879"/>
                    <a:pt x="8775" y="20605"/>
                  </a:cubicBezTo>
                  <a:cubicBezTo>
                    <a:pt x="9692" y="20807"/>
                    <a:pt x="10620" y="20903"/>
                    <a:pt x="11537" y="20903"/>
                  </a:cubicBezTo>
                  <a:cubicBezTo>
                    <a:pt x="14002" y="20903"/>
                    <a:pt x="16407" y="20200"/>
                    <a:pt x="18502" y="18843"/>
                  </a:cubicBezTo>
                  <a:cubicBezTo>
                    <a:pt x="24491" y="14997"/>
                    <a:pt x="26230" y="6996"/>
                    <a:pt x="22372" y="1007"/>
                  </a:cubicBezTo>
                  <a:cubicBezTo>
                    <a:pt x="22050" y="519"/>
                    <a:pt x="21562" y="174"/>
                    <a:pt x="20991" y="55"/>
                  </a:cubicBezTo>
                  <a:cubicBezTo>
                    <a:pt x="20831" y="18"/>
                    <a:pt x="20671" y="0"/>
                    <a:pt x="20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154;p3"/>
          <p:cNvSpPr/>
          <p:nvPr/>
        </p:nvSpPr>
        <p:spPr>
          <a:xfrm>
            <a:off x="5622725" y="4349650"/>
            <a:ext cx="1125000" cy="97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 name="Google Shape;155;p3"/>
          <p:cNvGrpSpPr/>
          <p:nvPr/>
        </p:nvGrpSpPr>
        <p:grpSpPr>
          <a:xfrm>
            <a:off x="5059762" y="4251410"/>
            <a:ext cx="766800" cy="535549"/>
            <a:chOff x="5059762" y="4251410"/>
            <a:chExt cx="766800" cy="535549"/>
          </a:xfrm>
        </p:grpSpPr>
        <p:sp>
          <p:nvSpPr>
            <p:cNvPr id="156" name="Google Shape;156;p3"/>
            <p:cNvSpPr/>
            <p:nvPr/>
          </p:nvSpPr>
          <p:spPr>
            <a:xfrm>
              <a:off x="5524244" y="4251410"/>
              <a:ext cx="302318" cy="535549"/>
            </a:xfrm>
            <a:custGeom>
              <a:avLst/>
              <a:gdLst/>
              <a:ahLst/>
              <a:cxnLst/>
              <a:rect l="l" t="t" r="r" b="b"/>
              <a:pathLst>
                <a:path w="4882" h="8648" extrusionOk="0">
                  <a:moveTo>
                    <a:pt x="821" y="0"/>
                  </a:moveTo>
                  <a:cubicBezTo>
                    <a:pt x="654" y="0"/>
                    <a:pt x="486" y="55"/>
                    <a:pt x="346" y="170"/>
                  </a:cubicBezTo>
                  <a:cubicBezTo>
                    <a:pt x="167" y="313"/>
                    <a:pt x="84" y="527"/>
                    <a:pt x="84" y="742"/>
                  </a:cubicBezTo>
                  <a:cubicBezTo>
                    <a:pt x="84" y="908"/>
                    <a:pt x="131" y="1075"/>
                    <a:pt x="250" y="1218"/>
                  </a:cubicBezTo>
                  <a:lnTo>
                    <a:pt x="3060" y="4623"/>
                  </a:lnTo>
                  <a:lnTo>
                    <a:pt x="298" y="7373"/>
                  </a:lnTo>
                  <a:cubicBezTo>
                    <a:pt x="12" y="7671"/>
                    <a:pt x="0" y="8135"/>
                    <a:pt x="298" y="8433"/>
                  </a:cubicBezTo>
                  <a:cubicBezTo>
                    <a:pt x="441" y="8576"/>
                    <a:pt x="631" y="8647"/>
                    <a:pt x="822" y="8647"/>
                  </a:cubicBezTo>
                  <a:cubicBezTo>
                    <a:pt x="1012" y="8647"/>
                    <a:pt x="1203" y="8576"/>
                    <a:pt x="1346" y="8433"/>
                  </a:cubicBezTo>
                  <a:lnTo>
                    <a:pt x="4584" y="5194"/>
                  </a:lnTo>
                  <a:cubicBezTo>
                    <a:pt x="4858" y="4933"/>
                    <a:pt x="4882" y="4492"/>
                    <a:pt x="4632" y="4206"/>
                  </a:cubicBezTo>
                  <a:lnTo>
                    <a:pt x="1393" y="265"/>
                  </a:lnTo>
                  <a:cubicBezTo>
                    <a:pt x="1246" y="91"/>
                    <a:pt x="1035" y="0"/>
                    <a:pt x="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5291972" y="4251410"/>
              <a:ext cx="302380" cy="535549"/>
            </a:xfrm>
            <a:custGeom>
              <a:avLst/>
              <a:gdLst/>
              <a:ahLst/>
              <a:cxnLst/>
              <a:rect l="l" t="t" r="r" b="b"/>
              <a:pathLst>
                <a:path w="4883" h="8648" extrusionOk="0">
                  <a:moveTo>
                    <a:pt x="822" y="0"/>
                  </a:moveTo>
                  <a:cubicBezTo>
                    <a:pt x="655" y="0"/>
                    <a:pt x="487" y="55"/>
                    <a:pt x="346" y="170"/>
                  </a:cubicBezTo>
                  <a:cubicBezTo>
                    <a:pt x="168" y="313"/>
                    <a:pt x="72" y="527"/>
                    <a:pt x="72" y="742"/>
                  </a:cubicBezTo>
                  <a:cubicBezTo>
                    <a:pt x="72" y="908"/>
                    <a:pt x="132" y="1075"/>
                    <a:pt x="251" y="1218"/>
                  </a:cubicBezTo>
                  <a:lnTo>
                    <a:pt x="3061" y="4623"/>
                  </a:lnTo>
                  <a:lnTo>
                    <a:pt x="298" y="7373"/>
                  </a:lnTo>
                  <a:cubicBezTo>
                    <a:pt x="1" y="7671"/>
                    <a:pt x="1" y="8135"/>
                    <a:pt x="298" y="8433"/>
                  </a:cubicBezTo>
                  <a:cubicBezTo>
                    <a:pt x="441" y="8576"/>
                    <a:pt x="629" y="8647"/>
                    <a:pt x="818" y="8647"/>
                  </a:cubicBezTo>
                  <a:cubicBezTo>
                    <a:pt x="1007" y="8647"/>
                    <a:pt x="1197" y="8576"/>
                    <a:pt x="1346" y="8433"/>
                  </a:cubicBezTo>
                  <a:lnTo>
                    <a:pt x="4585" y="5194"/>
                  </a:lnTo>
                  <a:cubicBezTo>
                    <a:pt x="4859" y="4933"/>
                    <a:pt x="4882" y="4492"/>
                    <a:pt x="4632" y="4206"/>
                  </a:cubicBezTo>
                  <a:lnTo>
                    <a:pt x="1394" y="265"/>
                  </a:lnTo>
                  <a:cubicBezTo>
                    <a:pt x="1247" y="91"/>
                    <a:pt x="1035" y="0"/>
                    <a:pt x="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5059762" y="4251410"/>
              <a:ext cx="302318" cy="535549"/>
            </a:xfrm>
            <a:custGeom>
              <a:avLst/>
              <a:gdLst/>
              <a:ahLst/>
              <a:cxnLst/>
              <a:rect l="l" t="t" r="r" b="b"/>
              <a:pathLst>
                <a:path w="4882" h="8648" extrusionOk="0">
                  <a:moveTo>
                    <a:pt x="821" y="0"/>
                  </a:moveTo>
                  <a:cubicBezTo>
                    <a:pt x="655" y="0"/>
                    <a:pt x="486" y="55"/>
                    <a:pt x="346" y="170"/>
                  </a:cubicBezTo>
                  <a:cubicBezTo>
                    <a:pt x="167" y="313"/>
                    <a:pt x="72" y="527"/>
                    <a:pt x="72" y="742"/>
                  </a:cubicBezTo>
                  <a:cubicBezTo>
                    <a:pt x="72" y="908"/>
                    <a:pt x="131" y="1075"/>
                    <a:pt x="238" y="1218"/>
                  </a:cubicBezTo>
                  <a:lnTo>
                    <a:pt x="3060" y="4623"/>
                  </a:lnTo>
                  <a:lnTo>
                    <a:pt x="298" y="7373"/>
                  </a:lnTo>
                  <a:cubicBezTo>
                    <a:pt x="0" y="7671"/>
                    <a:pt x="0" y="8135"/>
                    <a:pt x="298" y="8433"/>
                  </a:cubicBezTo>
                  <a:cubicBezTo>
                    <a:pt x="441" y="8576"/>
                    <a:pt x="628" y="8647"/>
                    <a:pt x="817" y="8647"/>
                  </a:cubicBezTo>
                  <a:cubicBezTo>
                    <a:pt x="1006" y="8647"/>
                    <a:pt x="1197" y="8576"/>
                    <a:pt x="1346" y="8433"/>
                  </a:cubicBezTo>
                  <a:lnTo>
                    <a:pt x="4584" y="5194"/>
                  </a:lnTo>
                  <a:cubicBezTo>
                    <a:pt x="4858" y="4933"/>
                    <a:pt x="4882" y="4492"/>
                    <a:pt x="4632" y="4206"/>
                  </a:cubicBezTo>
                  <a:lnTo>
                    <a:pt x="1393" y="265"/>
                  </a:lnTo>
                  <a:cubicBezTo>
                    <a:pt x="1246" y="91"/>
                    <a:pt x="1035" y="0"/>
                    <a:pt x="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5439160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97"/>
        <p:cNvGrpSpPr/>
        <p:nvPr/>
      </p:nvGrpSpPr>
      <p:grpSpPr>
        <a:xfrm>
          <a:off x="0" y="0"/>
          <a:ext cx="0" cy="0"/>
          <a:chOff x="0" y="0"/>
          <a:chExt cx="0" cy="0"/>
        </a:xfrm>
      </p:grpSpPr>
      <p:grpSp>
        <p:nvGrpSpPr>
          <p:cNvPr id="98" name="Google Shape;98;p3"/>
          <p:cNvGrpSpPr/>
          <p:nvPr/>
        </p:nvGrpSpPr>
        <p:grpSpPr>
          <a:xfrm>
            <a:off x="-99500" y="0"/>
            <a:ext cx="9280299" cy="5143438"/>
            <a:chOff x="-99500" y="0"/>
            <a:chExt cx="9280299" cy="5143438"/>
          </a:xfrm>
        </p:grpSpPr>
        <p:sp>
          <p:nvSpPr>
            <p:cNvPr id="99" name="Google Shape;99;p3"/>
            <p:cNvSpPr/>
            <p:nvPr/>
          </p:nvSpPr>
          <p:spPr>
            <a:xfrm>
              <a:off x="21232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484408"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75711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1029198"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1301857"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1573988"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184664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2119306"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239143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2664096"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293617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3208887"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34809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375304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025131"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429783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4569921"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4842580"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5114711"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53873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566002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593216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6204819"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6476902"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6749609"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7021692"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729377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7565854"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783856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8110644"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8383303"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8655434"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8928093"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99500" y="1344112"/>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99500" y="1616195"/>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99500" y="188885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99500" y="2160985"/>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99500" y="243364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99500" y="270572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99500" y="2978435"/>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99500" y="3250518"/>
              <a:ext cx="9280299" cy="4033"/>
            </a:xfrm>
            <a:custGeom>
              <a:avLst/>
              <a:gdLst/>
              <a:ahLst/>
              <a:cxnLst/>
              <a:rect l="l" t="t" r="r" b="b"/>
              <a:pathLst>
                <a:path w="190453" h="84" extrusionOk="0">
                  <a:moveTo>
                    <a:pt x="0" y="1"/>
                  </a:moveTo>
                  <a:lnTo>
                    <a:pt x="190453" y="1"/>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99500" y="352317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99500" y="3795308"/>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 name="Google Shape;142;p3"/>
          <p:cNvSpPr txBox="1">
            <a:spLocks noGrp="1"/>
          </p:cNvSpPr>
          <p:nvPr>
            <p:ph type="title"/>
          </p:nvPr>
        </p:nvSpPr>
        <p:spPr>
          <a:xfrm>
            <a:off x="720000" y="2297700"/>
            <a:ext cx="7704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3" name="Google Shape;143;p3"/>
          <p:cNvSpPr txBox="1">
            <a:spLocks noGrp="1"/>
          </p:cNvSpPr>
          <p:nvPr>
            <p:ph type="title" idx="2" hasCustomPrompt="1"/>
          </p:nvPr>
        </p:nvSpPr>
        <p:spPr>
          <a:xfrm>
            <a:off x="2996550" y="1400525"/>
            <a:ext cx="3150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4" name="Google Shape;144;p3"/>
          <p:cNvSpPr txBox="1">
            <a:spLocks noGrp="1"/>
          </p:cNvSpPr>
          <p:nvPr>
            <p:ph type="subTitle" idx="1"/>
          </p:nvPr>
        </p:nvSpPr>
        <p:spPr>
          <a:xfrm>
            <a:off x="720000" y="3139500"/>
            <a:ext cx="7704000" cy="45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45" name="Google Shape;145;p3"/>
          <p:cNvGrpSpPr/>
          <p:nvPr/>
        </p:nvGrpSpPr>
        <p:grpSpPr>
          <a:xfrm>
            <a:off x="2394284" y="4479676"/>
            <a:ext cx="734152" cy="713412"/>
            <a:chOff x="5109838" y="3156700"/>
            <a:chExt cx="306625" cy="297975"/>
          </a:xfrm>
        </p:grpSpPr>
        <p:sp>
          <p:nvSpPr>
            <p:cNvPr id="146" name="Google Shape;146;p3"/>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3"/>
          <p:cNvSpPr/>
          <p:nvPr/>
        </p:nvSpPr>
        <p:spPr>
          <a:xfrm>
            <a:off x="2860750" y="-152112"/>
            <a:ext cx="2199000" cy="1088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3"/>
          <p:cNvGrpSpPr/>
          <p:nvPr/>
        </p:nvGrpSpPr>
        <p:grpSpPr>
          <a:xfrm>
            <a:off x="2444445" y="-67517"/>
            <a:ext cx="665238" cy="918916"/>
            <a:chOff x="2673045" y="-67517"/>
            <a:chExt cx="665238" cy="918916"/>
          </a:xfrm>
        </p:grpSpPr>
        <p:sp>
          <p:nvSpPr>
            <p:cNvPr id="152" name="Google Shape;152;p3"/>
            <p:cNvSpPr/>
            <p:nvPr/>
          </p:nvSpPr>
          <p:spPr>
            <a:xfrm rot="-5400000">
              <a:off x="2594024" y="111691"/>
              <a:ext cx="823440" cy="655977"/>
            </a:xfrm>
            <a:custGeom>
              <a:avLst/>
              <a:gdLst/>
              <a:ahLst/>
              <a:cxnLst/>
              <a:rect l="l" t="t" r="r" b="b"/>
              <a:pathLst>
                <a:path w="25874" h="20612" extrusionOk="0">
                  <a:moveTo>
                    <a:pt x="20350" y="1"/>
                  </a:moveTo>
                  <a:cubicBezTo>
                    <a:pt x="19973" y="1"/>
                    <a:pt x="19591" y="105"/>
                    <a:pt x="19253" y="324"/>
                  </a:cubicBezTo>
                  <a:cubicBezTo>
                    <a:pt x="18301" y="931"/>
                    <a:pt x="18027" y="2205"/>
                    <a:pt x="18634" y="3145"/>
                  </a:cubicBezTo>
                  <a:cubicBezTo>
                    <a:pt x="21230" y="7170"/>
                    <a:pt x="20063" y="12551"/>
                    <a:pt x="16039" y="15135"/>
                  </a:cubicBezTo>
                  <a:cubicBezTo>
                    <a:pt x="14617" y="16053"/>
                    <a:pt x="13001" y="16524"/>
                    <a:pt x="11354" y="16524"/>
                  </a:cubicBezTo>
                  <a:cubicBezTo>
                    <a:pt x="10738" y="16524"/>
                    <a:pt x="10118" y="16458"/>
                    <a:pt x="9502" y="16326"/>
                  </a:cubicBezTo>
                  <a:cubicBezTo>
                    <a:pt x="7240" y="15837"/>
                    <a:pt x="5299" y="14492"/>
                    <a:pt x="4049" y="12539"/>
                  </a:cubicBezTo>
                  <a:cubicBezTo>
                    <a:pt x="3654" y="11932"/>
                    <a:pt x="2998" y="11601"/>
                    <a:pt x="2331" y="11601"/>
                  </a:cubicBezTo>
                  <a:cubicBezTo>
                    <a:pt x="1951" y="11601"/>
                    <a:pt x="1568" y="11708"/>
                    <a:pt x="1227" y="11932"/>
                  </a:cubicBezTo>
                  <a:cubicBezTo>
                    <a:pt x="275" y="12539"/>
                    <a:pt x="1" y="13801"/>
                    <a:pt x="608" y="14754"/>
                  </a:cubicBezTo>
                  <a:cubicBezTo>
                    <a:pt x="2454" y="17611"/>
                    <a:pt x="5299" y="19588"/>
                    <a:pt x="8633" y="20314"/>
                  </a:cubicBezTo>
                  <a:cubicBezTo>
                    <a:pt x="9538" y="20517"/>
                    <a:pt x="10455" y="20612"/>
                    <a:pt x="11371" y="20612"/>
                  </a:cubicBezTo>
                  <a:cubicBezTo>
                    <a:pt x="13788" y="20612"/>
                    <a:pt x="16158" y="19921"/>
                    <a:pt x="18241" y="18576"/>
                  </a:cubicBezTo>
                  <a:cubicBezTo>
                    <a:pt x="24159" y="14766"/>
                    <a:pt x="25873" y="6860"/>
                    <a:pt x="22075" y="943"/>
                  </a:cubicBezTo>
                  <a:cubicBezTo>
                    <a:pt x="21686" y="333"/>
                    <a:pt x="21024" y="1"/>
                    <a:pt x="20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rot="-5400000">
              <a:off x="2588279" y="17249"/>
              <a:ext cx="834770" cy="665238"/>
            </a:xfrm>
            <a:custGeom>
              <a:avLst/>
              <a:gdLst/>
              <a:ahLst/>
              <a:cxnLst/>
              <a:rect l="l" t="t" r="r" b="b"/>
              <a:pathLst>
                <a:path w="26230" h="20903" extrusionOk="0">
                  <a:moveTo>
                    <a:pt x="20529" y="298"/>
                  </a:moveTo>
                  <a:cubicBezTo>
                    <a:pt x="20662" y="298"/>
                    <a:pt x="20797" y="312"/>
                    <a:pt x="20931" y="341"/>
                  </a:cubicBezTo>
                  <a:cubicBezTo>
                    <a:pt x="21419" y="448"/>
                    <a:pt x="21848" y="745"/>
                    <a:pt x="22122" y="1174"/>
                  </a:cubicBezTo>
                  <a:cubicBezTo>
                    <a:pt x="25884" y="7020"/>
                    <a:pt x="24182" y="14842"/>
                    <a:pt x="18336" y="18605"/>
                  </a:cubicBezTo>
                  <a:cubicBezTo>
                    <a:pt x="16300" y="19914"/>
                    <a:pt x="13942" y="20617"/>
                    <a:pt x="11537" y="20617"/>
                  </a:cubicBezTo>
                  <a:cubicBezTo>
                    <a:pt x="10644" y="20617"/>
                    <a:pt x="9727" y="20510"/>
                    <a:pt x="8846" y="20319"/>
                  </a:cubicBezTo>
                  <a:cubicBezTo>
                    <a:pt x="5548" y="19605"/>
                    <a:pt x="2727" y="17652"/>
                    <a:pt x="905" y="14819"/>
                  </a:cubicBezTo>
                  <a:cubicBezTo>
                    <a:pt x="345" y="13937"/>
                    <a:pt x="595" y="12759"/>
                    <a:pt x="1476" y="12199"/>
                  </a:cubicBezTo>
                  <a:cubicBezTo>
                    <a:pt x="1786" y="11997"/>
                    <a:pt x="2143" y="11902"/>
                    <a:pt x="2500" y="11902"/>
                  </a:cubicBezTo>
                  <a:cubicBezTo>
                    <a:pt x="2631" y="11902"/>
                    <a:pt x="2762" y="11913"/>
                    <a:pt x="2905" y="11949"/>
                  </a:cubicBezTo>
                  <a:cubicBezTo>
                    <a:pt x="3393" y="12056"/>
                    <a:pt x="3822" y="12342"/>
                    <a:pt x="4096" y="12771"/>
                  </a:cubicBezTo>
                  <a:cubicBezTo>
                    <a:pt x="5370" y="14747"/>
                    <a:pt x="7334" y="16116"/>
                    <a:pt x="9644" y="16616"/>
                  </a:cubicBezTo>
                  <a:cubicBezTo>
                    <a:pt x="10275" y="16754"/>
                    <a:pt x="10912" y="16822"/>
                    <a:pt x="11544" y="16822"/>
                  </a:cubicBezTo>
                  <a:cubicBezTo>
                    <a:pt x="13214" y="16822"/>
                    <a:pt x="14854" y="16347"/>
                    <a:pt x="16288" y="15414"/>
                  </a:cubicBezTo>
                  <a:cubicBezTo>
                    <a:pt x="20384" y="12783"/>
                    <a:pt x="21574" y="7318"/>
                    <a:pt x="18943" y="3222"/>
                  </a:cubicBezTo>
                  <a:cubicBezTo>
                    <a:pt x="18371" y="2341"/>
                    <a:pt x="18621" y="1162"/>
                    <a:pt x="19503" y="603"/>
                  </a:cubicBezTo>
                  <a:cubicBezTo>
                    <a:pt x="19816" y="402"/>
                    <a:pt x="20167" y="298"/>
                    <a:pt x="20529" y="298"/>
                  </a:cubicBezTo>
                  <a:close/>
                  <a:moveTo>
                    <a:pt x="20512" y="0"/>
                  </a:moveTo>
                  <a:cubicBezTo>
                    <a:pt x="20101" y="0"/>
                    <a:pt x="19700" y="121"/>
                    <a:pt x="19348" y="352"/>
                  </a:cubicBezTo>
                  <a:cubicBezTo>
                    <a:pt x="18324" y="1007"/>
                    <a:pt x="18038" y="2365"/>
                    <a:pt x="18693" y="3377"/>
                  </a:cubicBezTo>
                  <a:cubicBezTo>
                    <a:pt x="21229" y="7330"/>
                    <a:pt x="20086" y="12616"/>
                    <a:pt x="16133" y="15164"/>
                  </a:cubicBezTo>
                  <a:cubicBezTo>
                    <a:pt x="14738" y="16065"/>
                    <a:pt x="13148" y="16525"/>
                    <a:pt x="11527" y="16525"/>
                  </a:cubicBezTo>
                  <a:cubicBezTo>
                    <a:pt x="10920" y="16525"/>
                    <a:pt x="10310" y="16460"/>
                    <a:pt x="9704" y="16331"/>
                  </a:cubicBezTo>
                  <a:cubicBezTo>
                    <a:pt x="7477" y="15842"/>
                    <a:pt x="5572" y="14521"/>
                    <a:pt x="4346" y="12604"/>
                  </a:cubicBezTo>
                  <a:cubicBezTo>
                    <a:pt x="4024" y="12116"/>
                    <a:pt x="3536" y="11771"/>
                    <a:pt x="2965" y="11651"/>
                  </a:cubicBezTo>
                  <a:cubicBezTo>
                    <a:pt x="2807" y="11619"/>
                    <a:pt x="2649" y="11602"/>
                    <a:pt x="2491" y="11602"/>
                  </a:cubicBezTo>
                  <a:cubicBezTo>
                    <a:pt x="2078" y="11602"/>
                    <a:pt x="1672" y="11716"/>
                    <a:pt x="1310" y="11949"/>
                  </a:cubicBezTo>
                  <a:cubicBezTo>
                    <a:pt x="298" y="12604"/>
                    <a:pt x="0" y="13961"/>
                    <a:pt x="655" y="14973"/>
                  </a:cubicBezTo>
                  <a:cubicBezTo>
                    <a:pt x="2524" y="17878"/>
                    <a:pt x="5406" y="19879"/>
                    <a:pt x="8775" y="20605"/>
                  </a:cubicBezTo>
                  <a:cubicBezTo>
                    <a:pt x="9692" y="20807"/>
                    <a:pt x="10620" y="20903"/>
                    <a:pt x="11537" y="20903"/>
                  </a:cubicBezTo>
                  <a:cubicBezTo>
                    <a:pt x="14002" y="20903"/>
                    <a:pt x="16407" y="20200"/>
                    <a:pt x="18502" y="18843"/>
                  </a:cubicBezTo>
                  <a:cubicBezTo>
                    <a:pt x="24491" y="14997"/>
                    <a:pt x="26230" y="6996"/>
                    <a:pt x="22372" y="1007"/>
                  </a:cubicBezTo>
                  <a:cubicBezTo>
                    <a:pt x="22050" y="519"/>
                    <a:pt x="21562" y="174"/>
                    <a:pt x="20991" y="55"/>
                  </a:cubicBezTo>
                  <a:cubicBezTo>
                    <a:pt x="20831" y="18"/>
                    <a:pt x="20671" y="0"/>
                    <a:pt x="20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154;p3"/>
          <p:cNvSpPr/>
          <p:nvPr/>
        </p:nvSpPr>
        <p:spPr>
          <a:xfrm>
            <a:off x="5622725" y="4349650"/>
            <a:ext cx="1125000" cy="97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 name="Google Shape;155;p3"/>
          <p:cNvGrpSpPr/>
          <p:nvPr/>
        </p:nvGrpSpPr>
        <p:grpSpPr>
          <a:xfrm>
            <a:off x="5059762" y="4251410"/>
            <a:ext cx="766800" cy="535549"/>
            <a:chOff x="5059762" y="4251410"/>
            <a:chExt cx="766800" cy="535549"/>
          </a:xfrm>
        </p:grpSpPr>
        <p:sp>
          <p:nvSpPr>
            <p:cNvPr id="156" name="Google Shape;156;p3"/>
            <p:cNvSpPr/>
            <p:nvPr/>
          </p:nvSpPr>
          <p:spPr>
            <a:xfrm>
              <a:off x="5524244" y="4251410"/>
              <a:ext cx="302318" cy="535549"/>
            </a:xfrm>
            <a:custGeom>
              <a:avLst/>
              <a:gdLst/>
              <a:ahLst/>
              <a:cxnLst/>
              <a:rect l="l" t="t" r="r" b="b"/>
              <a:pathLst>
                <a:path w="4882" h="8648" extrusionOk="0">
                  <a:moveTo>
                    <a:pt x="821" y="0"/>
                  </a:moveTo>
                  <a:cubicBezTo>
                    <a:pt x="654" y="0"/>
                    <a:pt x="486" y="55"/>
                    <a:pt x="346" y="170"/>
                  </a:cubicBezTo>
                  <a:cubicBezTo>
                    <a:pt x="167" y="313"/>
                    <a:pt x="84" y="527"/>
                    <a:pt x="84" y="742"/>
                  </a:cubicBezTo>
                  <a:cubicBezTo>
                    <a:pt x="84" y="908"/>
                    <a:pt x="131" y="1075"/>
                    <a:pt x="250" y="1218"/>
                  </a:cubicBezTo>
                  <a:lnTo>
                    <a:pt x="3060" y="4623"/>
                  </a:lnTo>
                  <a:lnTo>
                    <a:pt x="298" y="7373"/>
                  </a:lnTo>
                  <a:cubicBezTo>
                    <a:pt x="12" y="7671"/>
                    <a:pt x="0" y="8135"/>
                    <a:pt x="298" y="8433"/>
                  </a:cubicBezTo>
                  <a:cubicBezTo>
                    <a:pt x="441" y="8576"/>
                    <a:pt x="631" y="8647"/>
                    <a:pt x="822" y="8647"/>
                  </a:cubicBezTo>
                  <a:cubicBezTo>
                    <a:pt x="1012" y="8647"/>
                    <a:pt x="1203" y="8576"/>
                    <a:pt x="1346" y="8433"/>
                  </a:cubicBezTo>
                  <a:lnTo>
                    <a:pt x="4584" y="5194"/>
                  </a:lnTo>
                  <a:cubicBezTo>
                    <a:pt x="4858" y="4933"/>
                    <a:pt x="4882" y="4492"/>
                    <a:pt x="4632" y="4206"/>
                  </a:cubicBezTo>
                  <a:lnTo>
                    <a:pt x="1393" y="265"/>
                  </a:lnTo>
                  <a:cubicBezTo>
                    <a:pt x="1246" y="91"/>
                    <a:pt x="1035" y="0"/>
                    <a:pt x="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5291972" y="4251410"/>
              <a:ext cx="302380" cy="535549"/>
            </a:xfrm>
            <a:custGeom>
              <a:avLst/>
              <a:gdLst/>
              <a:ahLst/>
              <a:cxnLst/>
              <a:rect l="l" t="t" r="r" b="b"/>
              <a:pathLst>
                <a:path w="4883" h="8648" extrusionOk="0">
                  <a:moveTo>
                    <a:pt x="822" y="0"/>
                  </a:moveTo>
                  <a:cubicBezTo>
                    <a:pt x="655" y="0"/>
                    <a:pt x="487" y="55"/>
                    <a:pt x="346" y="170"/>
                  </a:cubicBezTo>
                  <a:cubicBezTo>
                    <a:pt x="168" y="313"/>
                    <a:pt x="72" y="527"/>
                    <a:pt x="72" y="742"/>
                  </a:cubicBezTo>
                  <a:cubicBezTo>
                    <a:pt x="72" y="908"/>
                    <a:pt x="132" y="1075"/>
                    <a:pt x="251" y="1218"/>
                  </a:cubicBezTo>
                  <a:lnTo>
                    <a:pt x="3061" y="4623"/>
                  </a:lnTo>
                  <a:lnTo>
                    <a:pt x="298" y="7373"/>
                  </a:lnTo>
                  <a:cubicBezTo>
                    <a:pt x="1" y="7671"/>
                    <a:pt x="1" y="8135"/>
                    <a:pt x="298" y="8433"/>
                  </a:cubicBezTo>
                  <a:cubicBezTo>
                    <a:pt x="441" y="8576"/>
                    <a:pt x="629" y="8647"/>
                    <a:pt x="818" y="8647"/>
                  </a:cubicBezTo>
                  <a:cubicBezTo>
                    <a:pt x="1007" y="8647"/>
                    <a:pt x="1197" y="8576"/>
                    <a:pt x="1346" y="8433"/>
                  </a:cubicBezTo>
                  <a:lnTo>
                    <a:pt x="4585" y="5194"/>
                  </a:lnTo>
                  <a:cubicBezTo>
                    <a:pt x="4859" y="4933"/>
                    <a:pt x="4882" y="4492"/>
                    <a:pt x="4632" y="4206"/>
                  </a:cubicBezTo>
                  <a:lnTo>
                    <a:pt x="1394" y="265"/>
                  </a:lnTo>
                  <a:cubicBezTo>
                    <a:pt x="1247" y="91"/>
                    <a:pt x="1035" y="0"/>
                    <a:pt x="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5059762" y="4251410"/>
              <a:ext cx="302318" cy="535549"/>
            </a:xfrm>
            <a:custGeom>
              <a:avLst/>
              <a:gdLst/>
              <a:ahLst/>
              <a:cxnLst/>
              <a:rect l="l" t="t" r="r" b="b"/>
              <a:pathLst>
                <a:path w="4882" h="8648" extrusionOk="0">
                  <a:moveTo>
                    <a:pt x="821" y="0"/>
                  </a:moveTo>
                  <a:cubicBezTo>
                    <a:pt x="655" y="0"/>
                    <a:pt x="486" y="55"/>
                    <a:pt x="346" y="170"/>
                  </a:cubicBezTo>
                  <a:cubicBezTo>
                    <a:pt x="167" y="313"/>
                    <a:pt x="72" y="527"/>
                    <a:pt x="72" y="742"/>
                  </a:cubicBezTo>
                  <a:cubicBezTo>
                    <a:pt x="72" y="908"/>
                    <a:pt x="131" y="1075"/>
                    <a:pt x="238" y="1218"/>
                  </a:cubicBezTo>
                  <a:lnTo>
                    <a:pt x="3060" y="4623"/>
                  </a:lnTo>
                  <a:lnTo>
                    <a:pt x="298" y="7373"/>
                  </a:lnTo>
                  <a:cubicBezTo>
                    <a:pt x="0" y="7671"/>
                    <a:pt x="0" y="8135"/>
                    <a:pt x="298" y="8433"/>
                  </a:cubicBezTo>
                  <a:cubicBezTo>
                    <a:pt x="441" y="8576"/>
                    <a:pt x="628" y="8647"/>
                    <a:pt x="817" y="8647"/>
                  </a:cubicBezTo>
                  <a:cubicBezTo>
                    <a:pt x="1006" y="8647"/>
                    <a:pt x="1197" y="8576"/>
                    <a:pt x="1346" y="8433"/>
                  </a:cubicBezTo>
                  <a:lnTo>
                    <a:pt x="4584" y="5194"/>
                  </a:lnTo>
                  <a:cubicBezTo>
                    <a:pt x="4858" y="4933"/>
                    <a:pt x="4882" y="4492"/>
                    <a:pt x="4632" y="4206"/>
                  </a:cubicBezTo>
                  <a:lnTo>
                    <a:pt x="1393" y="265"/>
                  </a:lnTo>
                  <a:cubicBezTo>
                    <a:pt x="1246" y="91"/>
                    <a:pt x="1035" y="0"/>
                    <a:pt x="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63653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5"/>
        <p:cNvGrpSpPr/>
        <p:nvPr/>
      </p:nvGrpSpPr>
      <p:grpSpPr>
        <a:xfrm>
          <a:off x="0" y="0"/>
          <a:ext cx="0" cy="0"/>
          <a:chOff x="0" y="0"/>
          <a:chExt cx="0" cy="0"/>
        </a:xfrm>
      </p:grpSpPr>
      <p:grpSp>
        <p:nvGrpSpPr>
          <p:cNvPr id="216" name="Google Shape;216;p5"/>
          <p:cNvGrpSpPr/>
          <p:nvPr/>
        </p:nvGrpSpPr>
        <p:grpSpPr>
          <a:xfrm>
            <a:off x="-99500" y="0"/>
            <a:ext cx="9280299" cy="5143438"/>
            <a:chOff x="-99500" y="0"/>
            <a:chExt cx="9280299" cy="5143438"/>
          </a:xfrm>
        </p:grpSpPr>
        <p:sp>
          <p:nvSpPr>
            <p:cNvPr id="217" name="Google Shape;217;p5"/>
            <p:cNvSpPr/>
            <p:nvPr/>
          </p:nvSpPr>
          <p:spPr>
            <a:xfrm>
              <a:off x="21232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a:off x="484408"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a:off x="75711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a:off x="1029198"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a:off x="1301857"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1573988"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184664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a:off x="2119306"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a:off x="239143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2664096"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293617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3208887"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34809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375304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4025131"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429783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4569921"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4842580"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5114711"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
            <p:cNvSpPr/>
            <p:nvPr/>
          </p:nvSpPr>
          <p:spPr>
            <a:xfrm>
              <a:off x="53873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a:off x="566002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593216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6204819"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6476902"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6749609"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7021692"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a:off x="729377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5"/>
            <p:cNvSpPr/>
            <p:nvPr/>
          </p:nvSpPr>
          <p:spPr>
            <a:xfrm>
              <a:off x="7565854"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
            <p:cNvSpPr/>
            <p:nvPr/>
          </p:nvSpPr>
          <p:spPr>
            <a:xfrm>
              <a:off x="783856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a:off x="8110644"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5"/>
            <p:cNvSpPr/>
            <p:nvPr/>
          </p:nvSpPr>
          <p:spPr>
            <a:xfrm>
              <a:off x="8383303"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5"/>
            <p:cNvSpPr/>
            <p:nvPr/>
          </p:nvSpPr>
          <p:spPr>
            <a:xfrm>
              <a:off x="8655434"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5"/>
            <p:cNvSpPr/>
            <p:nvPr/>
          </p:nvSpPr>
          <p:spPr>
            <a:xfrm>
              <a:off x="8928093"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5"/>
            <p:cNvSpPr/>
            <p:nvPr/>
          </p:nvSpPr>
          <p:spPr>
            <a:xfrm>
              <a:off x="-99500" y="1344112"/>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a:off x="-99500" y="1616195"/>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a:off x="-99500" y="188885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a:off x="-99500" y="2160985"/>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5"/>
            <p:cNvSpPr/>
            <p:nvPr/>
          </p:nvSpPr>
          <p:spPr>
            <a:xfrm>
              <a:off x="-99500" y="243364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5"/>
            <p:cNvSpPr/>
            <p:nvPr/>
          </p:nvSpPr>
          <p:spPr>
            <a:xfrm>
              <a:off x="-99500" y="270572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5"/>
            <p:cNvSpPr/>
            <p:nvPr/>
          </p:nvSpPr>
          <p:spPr>
            <a:xfrm>
              <a:off x="-99500" y="2978435"/>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5"/>
            <p:cNvSpPr/>
            <p:nvPr/>
          </p:nvSpPr>
          <p:spPr>
            <a:xfrm>
              <a:off x="-99500" y="3250518"/>
              <a:ext cx="9280299" cy="4033"/>
            </a:xfrm>
            <a:custGeom>
              <a:avLst/>
              <a:gdLst/>
              <a:ahLst/>
              <a:cxnLst/>
              <a:rect l="l" t="t" r="r" b="b"/>
              <a:pathLst>
                <a:path w="190453" h="84" extrusionOk="0">
                  <a:moveTo>
                    <a:pt x="0" y="1"/>
                  </a:moveTo>
                  <a:lnTo>
                    <a:pt x="190453" y="1"/>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5"/>
            <p:cNvSpPr/>
            <p:nvPr/>
          </p:nvSpPr>
          <p:spPr>
            <a:xfrm>
              <a:off x="-99500" y="352317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5"/>
            <p:cNvSpPr/>
            <p:nvPr/>
          </p:nvSpPr>
          <p:spPr>
            <a:xfrm>
              <a:off x="-99500" y="3795308"/>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5"/>
          <p:cNvSpPr txBox="1">
            <a:spLocks noGrp="1"/>
          </p:cNvSpPr>
          <p:nvPr>
            <p:ph type="title"/>
          </p:nvPr>
        </p:nvSpPr>
        <p:spPr>
          <a:xfrm>
            <a:off x="720000" y="540000"/>
            <a:ext cx="7704000" cy="4776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261" name="Google Shape;261;p5"/>
          <p:cNvSpPr txBox="1">
            <a:spLocks noGrp="1"/>
          </p:cNvSpPr>
          <p:nvPr>
            <p:ph type="subTitle" idx="1"/>
          </p:nvPr>
        </p:nvSpPr>
        <p:spPr>
          <a:xfrm>
            <a:off x="1668075" y="3259075"/>
            <a:ext cx="2152800" cy="49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400" b="1">
                <a:solidFill>
                  <a:schemeClr val="dk1"/>
                </a:solidFill>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62" name="Google Shape;262;p5"/>
          <p:cNvSpPr txBox="1">
            <a:spLocks noGrp="1"/>
          </p:cNvSpPr>
          <p:nvPr>
            <p:ph type="subTitle" idx="2"/>
          </p:nvPr>
        </p:nvSpPr>
        <p:spPr>
          <a:xfrm>
            <a:off x="5323100" y="3259075"/>
            <a:ext cx="2152800" cy="49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400" b="1">
                <a:solidFill>
                  <a:schemeClr val="dk1"/>
                </a:solidFill>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63" name="Google Shape;263;p5"/>
          <p:cNvSpPr txBox="1">
            <a:spLocks noGrp="1"/>
          </p:cNvSpPr>
          <p:nvPr>
            <p:ph type="subTitle" idx="3"/>
          </p:nvPr>
        </p:nvSpPr>
        <p:spPr>
          <a:xfrm>
            <a:off x="1668075" y="3752337"/>
            <a:ext cx="2152800" cy="64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4" name="Google Shape;264;p5"/>
          <p:cNvSpPr txBox="1">
            <a:spLocks noGrp="1"/>
          </p:cNvSpPr>
          <p:nvPr>
            <p:ph type="subTitle" idx="4"/>
          </p:nvPr>
        </p:nvSpPr>
        <p:spPr>
          <a:xfrm>
            <a:off x="5323100" y="3752337"/>
            <a:ext cx="2152800" cy="64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5" name="Google Shape;265;p5"/>
          <p:cNvSpPr/>
          <p:nvPr/>
        </p:nvSpPr>
        <p:spPr>
          <a:xfrm rot="8910550">
            <a:off x="-239841" y="135645"/>
            <a:ext cx="1590122" cy="1266178"/>
          </a:xfrm>
          <a:custGeom>
            <a:avLst/>
            <a:gdLst/>
            <a:ahLst/>
            <a:cxnLst/>
            <a:rect l="l" t="t" r="r" b="b"/>
            <a:pathLst>
              <a:path w="26325" h="20962" extrusionOk="0">
                <a:moveTo>
                  <a:pt x="20700" y="1"/>
                </a:moveTo>
                <a:cubicBezTo>
                  <a:pt x="20318" y="1"/>
                  <a:pt x="19931" y="106"/>
                  <a:pt x="19586" y="328"/>
                </a:cubicBezTo>
                <a:cubicBezTo>
                  <a:pt x="18622" y="947"/>
                  <a:pt x="18336" y="2233"/>
                  <a:pt x="18955" y="3197"/>
                </a:cubicBezTo>
                <a:cubicBezTo>
                  <a:pt x="21598" y="7293"/>
                  <a:pt x="20407" y="12770"/>
                  <a:pt x="16312" y="15401"/>
                </a:cubicBezTo>
                <a:cubicBezTo>
                  <a:pt x="14865" y="16328"/>
                  <a:pt x="13224" y="16807"/>
                  <a:pt x="11552" y="16807"/>
                </a:cubicBezTo>
                <a:cubicBezTo>
                  <a:pt x="10925" y="16807"/>
                  <a:pt x="10294" y="16740"/>
                  <a:pt x="9668" y="16604"/>
                </a:cubicBezTo>
                <a:cubicBezTo>
                  <a:pt x="7358" y="16104"/>
                  <a:pt x="5382" y="14734"/>
                  <a:pt x="4108" y="12758"/>
                </a:cubicBezTo>
                <a:cubicBezTo>
                  <a:pt x="3710" y="12139"/>
                  <a:pt x="3038" y="11800"/>
                  <a:pt x="2353" y="11800"/>
                </a:cubicBezTo>
                <a:cubicBezTo>
                  <a:pt x="1970" y="11800"/>
                  <a:pt x="1584" y="11905"/>
                  <a:pt x="1238" y="12127"/>
                </a:cubicBezTo>
                <a:cubicBezTo>
                  <a:pt x="274" y="12758"/>
                  <a:pt x="0" y="14044"/>
                  <a:pt x="619" y="15008"/>
                </a:cubicBezTo>
                <a:cubicBezTo>
                  <a:pt x="2489" y="17925"/>
                  <a:pt x="5394" y="19938"/>
                  <a:pt x="8775" y="20664"/>
                </a:cubicBezTo>
                <a:cubicBezTo>
                  <a:pt x="9704" y="20866"/>
                  <a:pt x="10632" y="20961"/>
                  <a:pt x="11561" y="20961"/>
                </a:cubicBezTo>
                <a:cubicBezTo>
                  <a:pt x="14026" y="20961"/>
                  <a:pt x="16443" y="20259"/>
                  <a:pt x="18562" y="18902"/>
                </a:cubicBezTo>
                <a:cubicBezTo>
                  <a:pt x="24587" y="15020"/>
                  <a:pt x="26325" y="6972"/>
                  <a:pt x="22455" y="959"/>
                </a:cubicBezTo>
                <a:cubicBezTo>
                  <a:pt x="22058" y="340"/>
                  <a:pt x="21386" y="1"/>
                  <a:pt x="207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5"/>
          <p:cNvSpPr/>
          <p:nvPr/>
        </p:nvSpPr>
        <p:spPr>
          <a:xfrm>
            <a:off x="8019000" y="4048375"/>
            <a:ext cx="1125000" cy="97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5"/>
          <p:cNvGrpSpPr/>
          <p:nvPr/>
        </p:nvGrpSpPr>
        <p:grpSpPr>
          <a:xfrm>
            <a:off x="527087" y="4197335"/>
            <a:ext cx="766800" cy="535549"/>
            <a:chOff x="5059762" y="4251410"/>
            <a:chExt cx="766800" cy="535549"/>
          </a:xfrm>
        </p:grpSpPr>
        <p:sp>
          <p:nvSpPr>
            <p:cNvPr id="268" name="Google Shape;268;p5"/>
            <p:cNvSpPr/>
            <p:nvPr/>
          </p:nvSpPr>
          <p:spPr>
            <a:xfrm>
              <a:off x="5524244" y="4251410"/>
              <a:ext cx="302318" cy="535549"/>
            </a:xfrm>
            <a:custGeom>
              <a:avLst/>
              <a:gdLst/>
              <a:ahLst/>
              <a:cxnLst/>
              <a:rect l="l" t="t" r="r" b="b"/>
              <a:pathLst>
                <a:path w="4882" h="8648" extrusionOk="0">
                  <a:moveTo>
                    <a:pt x="821" y="0"/>
                  </a:moveTo>
                  <a:cubicBezTo>
                    <a:pt x="654" y="0"/>
                    <a:pt x="486" y="55"/>
                    <a:pt x="346" y="170"/>
                  </a:cubicBezTo>
                  <a:cubicBezTo>
                    <a:pt x="167" y="313"/>
                    <a:pt x="84" y="527"/>
                    <a:pt x="84" y="742"/>
                  </a:cubicBezTo>
                  <a:cubicBezTo>
                    <a:pt x="84" y="908"/>
                    <a:pt x="131" y="1075"/>
                    <a:pt x="250" y="1218"/>
                  </a:cubicBezTo>
                  <a:lnTo>
                    <a:pt x="3060" y="4623"/>
                  </a:lnTo>
                  <a:lnTo>
                    <a:pt x="298" y="7373"/>
                  </a:lnTo>
                  <a:cubicBezTo>
                    <a:pt x="12" y="7671"/>
                    <a:pt x="0" y="8135"/>
                    <a:pt x="298" y="8433"/>
                  </a:cubicBezTo>
                  <a:cubicBezTo>
                    <a:pt x="441" y="8576"/>
                    <a:pt x="631" y="8647"/>
                    <a:pt x="822" y="8647"/>
                  </a:cubicBezTo>
                  <a:cubicBezTo>
                    <a:pt x="1012" y="8647"/>
                    <a:pt x="1203" y="8576"/>
                    <a:pt x="1346" y="8433"/>
                  </a:cubicBezTo>
                  <a:lnTo>
                    <a:pt x="4584" y="5194"/>
                  </a:lnTo>
                  <a:cubicBezTo>
                    <a:pt x="4858" y="4933"/>
                    <a:pt x="4882" y="4492"/>
                    <a:pt x="4632" y="4206"/>
                  </a:cubicBezTo>
                  <a:lnTo>
                    <a:pt x="1393" y="265"/>
                  </a:lnTo>
                  <a:cubicBezTo>
                    <a:pt x="1246" y="91"/>
                    <a:pt x="1035" y="0"/>
                    <a:pt x="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
            <p:cNvSpPr/>
            <p:nvPr/>
          </p:nvSpPr>
          <p:spPr>
            <a:xfrm>
              <a:off x="5291972" y="4251410"/>
              <a:ext cx="302380" cy="535549"/>
            </a:xfrm>
            <a:custGeom>
              <a:avLst/>
              <a:gdLst/>
              <a:ahLst/>
              <a:cxnLst/>
              <a:rect l="l" t="t" r="r" b="b"/>
              <a:pathLst>
                <a:path w="4883" h="8648" extrusionOk="0">
                  <a:moveTo>
                    <a:pt x="822" y="0"/>
                  </a:moveTo>
                  <a:cubicBezTo>
                    <a:pt x="655" y="0"/>
                    <a:pt x="487" y="55"/>
                    <a:pt x="346" y="170"/>
                  </a:cubicBezTo>
                  <a:cubicBezTo>
                    <a:pt x="168" y="313"/>
                    <a:pt x="72" y="527"/>
                    <a:pt x="72" y="742"/>
                  </a:cubicBezTo>
                  <a:cubicBezTo>
                    <a:pt x="72" y="908"/>
                    <a:pt x="132" y="1075"/>
                    <a:pt x="251" y="1218"/>
                  </a:cubicBezTo>
                  <a:lnTo>
                    <a:pt x="3061" y="4623"/>
                  </a:lnTo>
                  <a:lnTo>
                    <a:pt x="298" y="7373"/>
                  </a:lnTo>
                  <a:cubicBezTo>
                    <a:pt x="1" y="7671"/>
                    <a:pt x="1" y="8135"/>
                    <a:pt x="298" y="8433"/>
                  </a:cubicBezTo>
                  <a:cubicBezTo>
                    <a:pt x="441" y="8576"/>
                    <a:pt x="629" y="8647"/>
                    <a:pt x="818" y="8647"/>
                  </a:cubicBezTo>
                  <a:cubicBezTo>
                    <a:pt x="1007" y="8647"/>
                    <a:pt x="1197" y="8576"/>
                    <a:pt x="1346" y="8433"/>
                  </a:cubicBezTo>
                  <a:lnTo>
                    <a:pt x="4585" y="5194"/>
                  </a:lnTo>
                  <a:cubicBezTo>
                    <a:pt x="4859" y="4933"/>
                    <a:pt x="4882" y="4492"/>
                    <a:pt x="4632" y="4206"/>
                  </a:cubicBezTo>
                  <a:lnTo>
                    <a:pt x="1394" y="265"/>
                  </a:lnTo>
                  <a:cubicBezTo>
                    <a:pt x="1247" y="91"/>
                    <a:pt x="1035" y="0"/>
                    <a:pt x="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
            <p:cNvSpPr/>
            <p:nvPr/>
          </p:nvSpPr>
          <p:spPr>
            <a:xfrm>
              <a:off x="5059762" y="4251410"/>
              <a:ext cx="302318" cy="535549"/>
            </a:xfrm>
            <a:custGeom>
              <a:avLst/>
              <a:gdLst/>
              <a:ahLst/>
              <a:cxnLst/>
              <a:rect l="l" t="t" r="r" b="b"/>
              <a:pathLst>
                <a:path w="4882" h="8648" extrusionOk="0">
                  <a:moveTo>
                    <a:pt x="821" y="0"/>
                  </a:moveTo>
                  <a:cubicBezTo>
                    <a:pt x="655" y="0"/>
                    <a:pt x="486" y="55"/>
                    <a:pt x="346" y="170"/>
                  </a:cubicBezTo>
                  <a:cubicBezTo>
                    <a:pt x="167" y="313"/>
                    <a:pt x="72" y="527"/>
                    <a:pt x="72" y="742"/>
                  </a:cubicBezTo>
                  <a:cubicBezTo>
                    <a:pt x="72" y="908"/>
                    <a:pt x="131" y="1075"/>
                    <a:pt x="238" y="1218"/>
                  </a:cubicBezTo>
                  <a:lnTo>
                    <a:pt x="3060" y="4623"/>
                  </a:lnTo>
                  <a:lnTo>
                    <a:pt x="298" y="7373"/>
                  </a:lnTo>
                  <a:cubicBezTo>
                    <a:pt x="0" y="7671"/>
                    <a:pt x="0" y="8135"/>
                    <a:pt x="298" y="8433"/>
                  </a:cubicBezTo>
                  <a:cubicBezTo>
                    <a:pt x="441" y="8576"/>
                    <a:pt x="628" y="8647"/>
                    <a:pt x="817" y="8647"/>
                  </a:cubicBezTo>
                  <a:cubicBezTo>
                    <a:pt x="1006" y="8647"/>
                    <a:pt x="1197" y="8576"/>
                    <a:pt x="1346" y="8433"/>
                  </a:cubicBezTo>
                  <a:lnTo>
                    <a:pt x="4584" y="5194"/>
                  </a:lnTo>
                  <a:cubicBezTo>
                    <a:pt x="4858" y="4933"/>
                    <a:pt x="4882" y="4492"/>
                    <a:pt x="4632" y="4206"/>
                  </a:cubicBezTo>
                  <a:lnTo>
                    <a:pt x="1393" y="265"/>
                  </a:lnTo>
                  <a:cubicBezTo>
                    <a:pt x="1246" y="91"/>
                    <a:pt x="1035" y="0"/>
                    <a:pt x="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62"/>
        <p:cNvGrpSpPr/>
        <p:nvPr/>
      </p:nvGrpSpPr>
      <p:grpSpPr>
        <a:xfrm>
          <a:off x="0" y="0"/>
          <a:ext cx="0" cy="0"/>
          <a:chOff x="0" y="0"/>
          <a:chExt cx="0" cy="0"/>
        </a:xfrm>
      </p:grpSpPr>
      <p:sp>
        <p:nvSpPr>
          <p:cNvPr id="563" name="Google Shape;563;p10"/>
          <p:cNvSpPr txBox="1">
            <a:spLocks noGrp="1"/>
          </p:cNvSpPr>
          <p:nvPr>
            <p:ph type="title"/>
          </p:nvPr>
        </p:nvSpPr>
        <p:spPr>
          <a:xfrm>
            <a:off x="720000" y="2389150"/>
            <a:ext cx="7704000" cy="4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4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41"/>
        <p:cNvGrpSpPr/>
        <p:nvPr/>
      </p:nvGrpSpPr>
      <p:grpSpPr>
        <a:xfrm>
          <a:off x="0" y="0"/>
          <a:ext cx="0" cy="0"/>
          <a:chOff x="0" y="0"/>
          <a:chExt cx="0" cy="0"/>
        </a:xfrm>
      </p:grpSpPr>
      <p:grpSp>
        <p:nvGrpSpPr>
          <p:cNvPr id="642" name="Google Shape;642;p13"/>
          <p:cNvGrpSpPr/>
          <p:nvPr/>
        </p:nvGrpSpPr>
        <p:grpSpPr>
          <a:xfrm>
            <a:off x="-99500" y="0"/>
            <a:ext cx="9280299" cy="5143438"/>
            <a:chOff x="-99500" y="0"/>
            <a:chExt cx="9280299" cy="5143438"/>
          </a:xfrm>
        </p:grpSpPr>
        <p:sp>
          <p:nvSpPr>
            <p:cNvPr id="643" name="Google Shape;643;p13"/>
            <p:cNvSpPr/>
            <p:nvPr/>
          </p:nvSpPr>
          <p:spPr>
            <a:xfrm>
              <a:off x="21232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3"/>
            <p:cNvSpPr/>
            <p:nvPr/>
          </p:nvSpPr>
          <p:spPr>
            <a:xfrm>
              <a:off x="484408"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3"/>
            <p:cNvSpPr/>
            <p:nvPr/>
          </p:nvSpPr>
          <p:spPr>
            <a:xfrm>
              <a:off x="75711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3"/>
            <p:cNvSpPr/>
            <p:nvPr/>
          </p:nvSpPr>
          <p:spPr>
            <a:xfrm>
              <a:off x="1029198"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3"/>
            <p:cNvSpPr/>
            <p:nvPr/>
          </p:nvSpPr>
          <p:spPr>
            <a:xfrm>
              <a:off x="1301857"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3"/>
            <p:cNvSpPr/>
            <p:nvPr/>
          </p:nvSpPr>
          <p:spPr>
            <a:xfrm>
              <a:off x="1573988"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3"/>
            <p:cNvSpPr/>
            <p:nvPr/>
          </p:nvSpPr>
          <p:spPr>
            <a:xfrm>
              <a:off x="184664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3"/>
            <p:cNvSpPr/>
            <p:nvPr/>
          </p:nvSpPr>
          <p:spPr>
            <a:xfrm>
              <a:off x="2119306"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3"/>
            <p:cNvSpPr/>
            <p:nvPr/>
          </p:nvSpPr>
          <p:spPr>
            <a:xfrm>
              <a:off x="239143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3"/>
            <p:cNvSpPr/>
            <p:nvPr/>
          </p:nvSpPr>
          <p:spPr>
            <a:xfrm>
              <a:off x="2664096"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3"/>
            <p:cNvSpPr/>
            <p:nvPr/>
          </p:nvSpPr>
          <p:spPr>
            <a:xfrm>
              <a:off x="293617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3"/>
            <p:cNvSpPr/>
            <p:nvPr/>
          </p:nvSpPr>
          <p:spPr>
            <a:xfrm>
              <a:off x="3208887"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3"/>
            <p:cNvSpPr/>
            <p:nvPr/>
          </p:nvSpPr>
          <p:spPr>
            <a:xfrm>
              <a:off x="34809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3"/>
            <p:cNvSpPr/>
            <p:nvPr/>
          </p:nvSpPr>
          <p:spPr>
            <a:xfrm>
              <a:off x="375304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3"/>
            <p:cNvSpPr/>
            <p:nvPr/>
          </p:nvSpPr>
          <p:spPr>
            <a:xfrm>
              <a:off x="4025131"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3"/>
            <p:cNvSpPr/>
            <p:nvPr/>
          </p:nvSpPr>
          <p:spPr>
            <a:xfrm>
              <a:off x="429783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3"/>
            <p:cNvSpPr/>
            <p:nvPr/>
          </p:nvSpPr>
          <p:spPr>
            <a:xfrm>
              <a:off x="4569921"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3"/>
            <p:cNvSpPr/>
            <p:nvPr/>
          </p:nvSpPr>
          <p:spPr>
            <a:xfrm>
              <a:off x="4842580"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3"/>
            <p:cNvSpPr/>
            <p:nvPr/>
          </p:nvSpPr>
          <p:spPr>
            <a:xfrm>
              <a:off x="5114711"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3"/>
            <p:cNvSpPr/>
            <p:nvPr/>
          </p:nvSpPr>
          <p:spPr>
            <a:xfrm>
              <a:off x="53873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3"/>
            <p:cNvSpPr/>
            <p:nvPr/>
          </p:nvSpPr>
          <p:spPr>
            <a:xfrm>
              <a:off x="566002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3"/>
            <p:cNvSpPr/>
            <p:nvPr/>
          </p:nvSpPr>
          <p:spPr>
            <a:xfrm>
              <a:off x="593216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3"/>
            <p:cNvSpPr/>
            <p:nvPr/>
          </p:nvSpPr>
          <p:spPr>
            <a:xfrm>
              <a:off x="6204819"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3"/>
            <p:cNvSpPr/>
            <p:nvPr/>
          </p:nvSpPr>
          <p:spPr>
            <a:xfrm>
              <a:off x="6476902"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3"/>
            <p:cNvSpPr/>
            <p:nvPr/>
          </p:nvSpPr>
          <p:spPr>
            <a:xfrm>
              <a:off x="6749609"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3"/>
            <p:cNvSpPr/>
            <p:nvPr/>
          </p:nvSpPr>
          <p:spPr>
            <a:xfrm>
              <a:off x="7021692"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3"/>
            <p:cNvSpPr/>
            <p:nvPr/>
          </p:nvSpPr>
          <p:spPr>
            <a:xfrm>
              <a:off x="729377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3"/>
            <p:cNvSpPr/>
            <p:nvPr/>
          </p:nvSpPr>
          <p:spPr>
            <a:xfrm>
              <a:off x="7565854"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3"/>
            <p:cNvSpPr/>
            <p:nvPr/>
          </p:nvSpPr>
          <p:spPr>
            <a:xfrm>
              <a:off x="783856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3"/>
            <p:cNvSpPr/>
            <p:nvPr/>
          </p:nvSpPr>
          <p:spPr>
            <a:xfrm>
              <a:off x="8110644"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3"/>
            <p:cNvSpPr/>
            <p:nvPr/>
          </p:nvSpPr>
          <p:spPr>
            <a:xfrm>
              <a:off x="8383303"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3"/>
            <p:cNvSpPr/>
            <p:nvPr/>
          </p:nvSpPr>
          <p:spPr>
            <a:xfrm>
              <a:off x="8655434"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3"/>
            <p:cNvSpPr/>
            <p:nvPr/>
          </p:nvSpPr>
          <p:spPr>
            <a:xfrm>
              <a:off x="8928093"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3"/>
            <p:cNvSpPr/>
            <p:nvPr/>
          </p:nvSpPr>
          <p:spPr>
            <a:xfrm>
              <a:off x="-99500" y="1344112"/>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3"/>
            <p:cNvSpPr/>
            <p:nvPr/>
          </p:nvSpPr>
          <p:spPr>
            <a:xfrm>
              <a:off x="-99500" y="1616195"/>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3"/>
            <p:cNvSpPr/>
            <p:nvPr/>
          </p:nvSpPr>
          <p:spPr>
            <a:xfrm>
              <a:off x="-99500" y="188885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3"/>
            <p:cNvSpPr/>
            <p:nvPr/>
          </p:nvSpPr>
          <p:spPr>
            <a:xfrm>
              <a:off x="-99500" y="2160985"/>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3"/>
            <p:cNvSpPr/>
            <p:nvPr/>
          </p:nvSpPr>
          <p:spPr>
            <a:xfrm>
              <a:off x="-99500" y="243364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3"/>
            <p:cNvSpPr/>
            <p:nvPr/>
          </p:nvSpPr>
          <p:spPr>
            <a:xfrm>
              <a:off x="-99500" y="270572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3"/>
            <p:cNvSpPr/>
            <p:nvPr/>
          </p:nvSpPr>
          <p:spPr>
            <a:xfrm>
              <a:off x="-99500" y="2978435"/>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3"/>
            <p:cNvSpPr/>
            <p:nvPr/>
          </p:nvSpPr>
          <p:spPr>
            <a:xfrm>
              <a:off x="-99500" y="3250518"/>
              <a:ext cx="9280299" cy="4033"/>
            </a:xfrm>
            <a:custGeom>
              <a:avLst/>
              <a:gdLst/>
              <a:ahLst/>
              <a:cxnLst/>
              <a:rect l="l" t="t" r="r" b="b"/>
              <a:pathLst>
                <a:path w="190453" h="84" extrusionOk="0">
                  <a:moveTo>
                    <a:pt x="0" y="1"/>
                  </a:moveTo>
                  <a:lnTo>
                    <a:pt x="190453" y="1"/>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3"/>
            <p:cNvSpPr/>
            <p:nvPr/>
          </p:nvSpPr>
          <p:spPr>
            <a:xfrm>
              <a:off x="-99500" y="352317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3"/>
            <p:cNvSpPr/>
            <p:nvPr/>
          </p:nvSpPr>
          <p:spPr>
            <a:xfrm>
              <a:off x="-99500" y="3795308"/>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 name="Google Shape;686;p13"/>
          <p:cNvSpPr txBox="1">
            <a:spLocks noGrp="1"/>
          </p:cNvSpPr>
          <p:nvPr>
            <p:ph type="title"/>
          </p:nvPr>
        </p:nvSpPr>
        <p:spPr>
          <a:xfrm>
            <a:off x="2053763" y="1772175"/>
            <a:ext cx="2592600" cy="430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87" name="Google Shape;687;p13"/>
          <p:cNvSpPr txBox="1">
            <a:spLocks noGrp="1"/>
          </p:cNvSpPr>
          <p:nvPr>
            <p:ph type="title" idx="2" hasCustomPrompt="1"/>
          </p:nvPr>
        </p:nvSpPr>
        <p:spPr>
          <a:xfrm>
            <a:off x="1217860" y="1933300"/>
            <a:ext cx="8217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5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8" name="Google Shape;688;p13"/>
          <p:cNvSpPr txBox="1">
            <a:spLocks noGrp="1"/>
          </p:cNvSpPr>
          <p:nvPr>
            <p:ph type="subTitle" idx="1"/>
          </p:nvPr>
        </p:nvSpPr>
        <p:spPr>
          <a:xfrm>
            <a:off x="2053750" y="2203025"/>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89" name="Google Shape;689;p13"/>
          <p:cNvSpPr txBox="1">
            <a:spLocks noGrp="1"/>
          </p:cNvSpPr>
          <p:nvPr>
            <p:ph type="title" idx="3"/>
          </p:nvPr>
        </p:nvSpPr>
        <p:spPr>
          <a:xfrm>
            <a:off x="5589738" y="1772175"/>
            <a:ext cx="2336400" cy="430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90" name="Google Shape;690;p13"/>
          <p:cNvSpPr txBox="1">
            <a:spLocks noGrp="1"/>
          </p:cNvSpPr>
          <p:nvPr>
            <p:ph type="title" idx="4" hasCustomPrompt="1"/>
          </p:nvPr>
        </p:nvSpPr>
        <p:spPr>
          <a:xfrm>
            <a:off x="4774650" y="1933300"/>
            <a:ext cx="8217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5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1" name="Google Shape;691;p13"/>
          <p:cNvSpPr txBox="1">
            <a:spLocks noGrp="1"/>
          </p:cNvSpPr>
          <p:nvPr>
            <p:ph type="subTitle" idx="5"/>
          </p:nvPr>
        </p:nvSpPr>
        <p:spPr>
          <a:xfrm>
            <a:off x="5589725" y="2203025"/>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92" name="Google Shape;692;p13"/>
          <p:cNvSpPr txBox="1">
            <a:spLocks noGrp="1"/>
          </p:cNvSpPr>
          <p:nvPr>
            <p:ph type="title" idx="6"/>
          </p:nvPr>
        </p:nvSpPr>
        <p:spPr>
          <a:xfrm>
            <a:off x="2053763" y="3378775"/>
            <a:ext cx="2336400" cy="430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93" name="Google Shape;693;p13"/>
          <p:cNvSpPr txBox="1">
            <a:spLocks noGrp="1"/>
          </p:cNvSpPr>
          <p:nvPr>
            <p:ph type="title" idx="7" hasCustomPrompt="1"/>
          </p:nvPr>
        </p:nvSpPr>
        <p:spPr>
          <a:xfrm>
            <a:off x="1217860" y="3539875"/>
            <a:ext cx="8217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5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4" name="Google Shape;694;p13"/>
          <p:cNvSpPr txBox="1">
            <a:spLocks noGrp="1"/>
          </p:cNvSpPr>
          <p:nvPr>
            <p:ph type="subTitle" idx="8"/>
          </p:nvPr>
        </p:nvSpPr>
        <p:spPr>
          <a:xfrm>
            <a:off x="2053750" y="3809575"/>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95" name="Google Shape;695;p13"/>
          <p:cNvSpPr txBox="1">
            <a:spLocks noGrp="1"/>
          </p:cNvSpPr>
          <p:nvPr>
            <p:ph type="title" idx="9"/>
          </p:nvPr>
        </p:nvSpPr>
        <p:spPr>
          <a:xfrm>
            <a:off x="5589738" y="3378775"/>
            <a:ext cx="2336400" cy="430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96" name="Google Shape;696;p13"/>
          <p:cNvSpPr txBox="1">
            <a:spLocks noGrp="1"/>
          </p:cNvSpPr>
          <p:nvPr>
            <p:ph type="title" idx="13" hasCustomPrompt="1"/>
          </p:nvPr>
        </p:nvSpPr>
        <p:spPr>
          <a:xfrm>
            <a:off x="4774650" y="3539875"/>
            <a:ext cx="8217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5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7" name="Google Shape;697;p13"/>
          <p:cNvSpPr txBox="1">
            <a:spLocks noGrp="1"/>
          </p:cNvSpPr>
          <p:nvPr>
            <p:ph type="subTitle" idx="14"/>
          </p:nvPr>
        </p:nvSpPr>
        <p:spPr>
          <a:xfrm>
            <a:off x="5589725" y="3809575"/>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98" name="Google Shape;698;p13"/>
          <p:cNvSpPr txBox="1">
            <a:spLocks noGrp="1"/>
          </p:cNvSpPr>
          <p:nvPr>
            <p:ph type="title" idx="15"/>
          </p:nvPr>
        </p:nvSpPr>
        <p:spPr>
          <a:xfrm>
            <a:off x="720000" y="532925"/>
            <a:ext cx="77040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99" name="Google Shape;699;p13"/>
          <p:cNvGrpSpPr/>
          <p:nvPr/>
        </p:nvGrpSpPr>
        <p:grpSpPr>
          <a:xfrm>
            <a:off x="42588" y="-344273"/>
            <a:ext cx="1354800" cy="1751375"/>
            <a:chOff x="194863" y="3229838"/>
            <a:chExt cx="1354800" cy="1751375"/>
          </a:xfrm>
        </p:grpSpPr>
        <p:sp>
          <p:nvSpPr>
            <p:cNvPr id="700" name="Google Shape;700;p13"/>
            <p:cNvSpPr/>
            <p:nvPr/>
          </p:nvSpPr>
          <p:spPr>
            <a:xfrm>
              <a:off x="194863" y="3229850"/>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3"/>
            <p:cNvSpPr/>
            <p:nvPr/>
          </p:nvSpPr>
          <p:spPr>
            <a:xfrm>
              <a:off x="194863" y="3625841"/>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3"/>
            <p:cNvSpPr/>
            <p:nvPr/>
          </p:nvSpPr>
          <p:spPr>
            <a:xfrm>
              <a:off x="194863" y="4021831"/>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3"/>
            <p:cNvSpPr/>
            <p:nvPr/>
          </p:nvSpPr>
          <p:spPr>
            <a:xfrm>
              <a:off x="194863" y="4417822"/>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3"/>
            <p:cNvSpPr/>
            <p:nvPr/>
          </p:nvSpPr>
          <p:spPr>
            <a:xfrm>
              <a:off x="194863" y="4813813"/>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3"/>
            <p:cNvSpPr/>
            <p:nvPr/>
          </p:nvSpPr>
          <p:spPr>
            <a:xfrm>
              <a:off x="788563" y="3229838"/>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3"/>
            <p:cNvSpPr/>
            <p:nvPr/>
          </p:nvSpPr>
          <p:spPr>
            <a:xfrm>
              <a:off x="788563" y="3625828"/>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3"/>
            <p:cNvSpPr/>
            <p:nvPr/>
          </p:nvSpPr>
          <p:spPr>
            <a:xfrm>
              <a:off x="788563" y="4021819"/>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3"/>
            <p:cNvSpPr/>
            <p:nvPr/>
          </p:nvSpPr>
          <p:spPr>
            <a:xfrm>
              <a:off x="788563" y="4417809"/>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3"/>
            <p:cNvSpPr/>
            <p:nvPr/>
          </p:nvSpPr>
          <p:spPr>
            <a:xfrm>
              <a:off x="788563" y="4813800"/>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3"/>
            <p:cNvSpPr/>
            <p:nvPr/>
          </p:nvSpPr>
          <p:spPr>
            <a:xfrm>
              <a:off x="1382263" y="3229838"/>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3"/>
            <p:cNvSpPr/>
            <p:nvPr/>
          </p:nvSpPr>
          <p:spPr>
            <a:xfrm>
              <a:off x="1382263" y="3625828"/>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3"/>
            <p:cNvSpPr/>
            <p:nvPr/>
          </p:nvSpPr>
          <p:spPr>
            <a:xfrm>
              <a:off x="1382263" y="4021819"/>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3"/>
            <p:cNvSpPr/>
            <p:nvPr/>
          </p:nvSpPr>
          <p:spPr>
            <a:xfrm>
              <a:off x="1382263" y="4417809"/>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3"/>
            <p:cNvSpPr/>
            <p:nvPr/>
          </p:nvSpPr>
          <p:spPr>
            <a:xfrm>
              <a:off x="1382263" y="4813800"/>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715"/>
        <p:cNvGrpSpPr/>
        <p:nvPr/>
      </p:nvGrpSpPr>
      <p:grpSpPr>
        <a:xfrm>
          <a:off x="0" y="0"/>
          <a:ext cx="0" cy="0"/>
          <a:chOff x="0" y="0"/>
          <a:chExt cx="0" cy="0"/>
        </a:xfrm>
      </p:grpSpPr>
      <p:grpSp>
        <p:nvGrpSpPr>
          <p:cNvPr id="716" name="Google Shape;716;p14"/>
          <p:cNvGrpSpPr/>
          <p:nvPr/>
        </p:nvGrpSpPr>
        <p:grpSpPr>
          <a:xfrm>
            <a:off x="-99500" y="0"/>
            <a:ext cx="9280299" cy="5143438"/>
            <a:chOff x="-99500" y="0"/>
            <a:chExt cx="9280299" cy="5143438"/>
          </a:xfrm>
        </p:grpSpPr>
        <p:sp>
          <p:nvSpPr>
            <p:cNvPr id="717" name="Google Shape;717;p14"/>
            <p:cNvSpPr/>
            <p:nvPr/>
          </p:nvSpPr>
          <p:spPr>
            <a:xfrm>
              <a:off x="21232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4"/>
            <p:cNvSpPr/>
            <p:nvPr/>
          </p:nvSpPr>
          <p:spPr>
            <a:xfrm>
              <a:off x="484408"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4"/>
            <p:cNvSpPr/>
            <p:nvPr/>
          </p:nvSpPr>
          <p:spPr>
            <a:xfrm>
              <a:off x="75711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4"/>
            <p:cNvSpPr/>
            <p:nvPr/>
          </p:nvSpPr>
          <p:spPr>
            <a:xfrm>
              <a:off x="1029198"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4"/>
            <p:cNvSpPr/>
            <p:nvPr/>
          </p:nvSpPr>
          <p:spPr>
            <a:xfrm>
              <a:off x="1301857"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4"/>
            <p:cNvSpPr/>
            <p:nvPr/>
          </p:nvSpPr>
          <p:spPr>
            <a:xfrm>
              <a:off x="1573988"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4"/>
            <p:cNvSpPr/>
            <p:nvPr/>
          </p:nvSpPr>
          <p:spPr>
            <a:xfrm>
              <a:off x="184664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4"/>
            <p:cNvSpPr/>
            <p:nvPr/>
          </p:nvSpPr>
          <p:spPr>
            <a:xfrm>
              <a:off x="2119306"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4"/>
            <p:cNvSpPr/>
            <p:nvPr/>
          </p:nvSpPr>
          <p:spPr>
            <a:xfrm>
              <a:off x="239143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4"/>
            <p:cNvSpPr/>
            <p:nvPr/>
          </p:nvSpPr>
          <p:spPr>
            <a:xfrm>
              <a:off x="2664096"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4"/>
            <p:cNvSpPr/>
            <p:nvPr/>
          </p:nvSpPr>
          <p:spPr>
            <a:xfrm>
              <a:off x="293617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4"/>
            <p:cNvSpPr/>
            <p:nvPr/>
          </p:nvSpPr>
          <p:spPr>
            <a:xfrm>
              <a:off x="3208887"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4"/>
            <p:cNvSpPr/>
            <p:nvPr/>
          </p:nvSpPr>
          <p:spPr>
            <a:xfrm>
              <a:off x="34809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4"/>
            <p:cNvSpPr/>
            <p:nvPr/>
          </p:nvSpPr>
          <p:spPr>
            <a:xfrm>
              <a:off x="375304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4"/>
            <p:cNvSpPr/>
            <p:nvPr/>
          </p:nvSpPr>
          <p:spPr>
            <a:xfrm>
              <a:off x="4025131"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4"/>
            <p:cNvSpPr/>
            <p:nvPr/>
          </p:nvSpPr>
          <p:spPr>
            <a:xfrm>
              <a:off x="429783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4"/>
            <p:cNvSpPr/>
            <p:nvPr/>
          </p:nvSpPr>
          <p:spPr>
            <a:xfrm>
              <a:off x="4569921"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4"/>
            <p:cNvSpPr/>
            <p:nvPr/>
          </p:nvSpPr>
          <p:spPr>
            <a:xfrm>
              <a:off x="4842580"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4"/>
            <p:cNvSpPr/>
            <p:nvPr/>
          </p:nvSpPr>
          <p:spPr>
            <a:xfrm>
              <a:off x="5114711"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4"/>
            <p:cNvSpPr/>
            <p:nvPr/>
          </p:nvSpPr>
          <p:spPr>
            <a:xfrm>
              <a:off x="53873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4"/>
            <p:cNvSpPr/>
            <p:nvPr/>
          </p:nvSpPr>
          <p:spPr>
            <a:xfrm>
              <a:off x="566002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4"/>
            <p:cNvSpPr/>
            <p:nvPr/>
          </p:nvSpPr>
          <p:spPr>
            <a:xfrm>
              <a:off x="593216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4"/>
            <p:cNvSpPr/>
            <p:nvPr/>
          </p:nvSpPr>
          <p:spPr>
            <a:xfrm>
              <a:off x="6204819"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4"/>
            <p:cNvSpPr/>
            <p:nvPr/>
          </p:nvSpPr>
          <p:spPr>
            <a:xfrm>
              <a:off x="6476902"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4"/>
            <p:cNvSpPr/>
            <p:nvPr/>
          </p:nvSpPr>
          <p:spPr>
            <a:xfrm>
              <a:off x="6749609"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4"/>
            <p:cNvSpPr/>
            <p:nvPr/>
          </p:nvSpPr>
          <p:spPr>
            <a:xfrm>
              <a:off x="7021692"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4"/>
            <p:cNvSpPr/>
            <p:nvPr/>
          </p:nvSpPr>
          <p:spPr>
            <a:xfrm>
              <a:off x="729377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4"/>
            <p:cNvSpPr/>
            <p:nvPr/>
          </p:nvSpPr>
          <p:spPr>
            <a:xfrm>
              <a:off x="7565854"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4"/>
            <p:cNvSpPr/>
            <p:nvPr/>
          </p:nvSpPr>
          <p:spPr>
            <a:xfrm>
              <a:off x="783856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4"/>
            <p:cNvSpPr/>
            <p:nvPr/>
          </p:nvSpPr>
          <p:spPr>
            <a:xfrm>
              <a:off x="8110644"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4"/>
            <p:cNvSpPr/>
            <p:nvPr/>
          </p:nvSpPr>
          <p:spPr>
            <a:xfrm>
              <a:off x="8383303"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4"/>
            <p:cNvSpPr/>
            <p:nvPr/>
          </p:nvSpPr>
          <p:spPr>
            <a:xfrm>
              <a:off x="8655434"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4"/>
            <p:cNvSpPr/>
            <p:nvPr/>
          </p:nvSpPr>
          <p:spPr>
            <a:xfrm>
              <a:off x="8928093"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4"/>
            <p:cNvSpPr/>
            <p:nvPr/>
          </p:nvSpPr>
          <p:spPr>
            <a:xfrm>
              <a:off x="-99500" y="1344112"/>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4"/>
            <p:cNvSpPr/>
            <p:nvPr/>
          </p:nvSpPr>
          <p:spPr>
            <a:xfrm>
              <a:off x="-99500" y="1616195"/>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4"/>
            <p:cNvSpPr/>
            <p:nvPr/>
          </p:nvSpPr>
          <p:spPr>
            <a:xfrm>
              <a:off x="-99500" y="188885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4"/>
            <p:cNvSpPr/>
            <p:nvPr/>
          </p:nvSpPr>
          <p:spPr>
            <a:xfrm>
              <a:off x="-99500" y="2160985"/>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4"/>
            <p:cNvSpPr/>
            <p:nvPr/>
          </p:nvSpPr>
          <p:spPr>
            <a:xfrm>
              <a:off x="-99500" y="243364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4"/>
            <p:cNvSpPr/>
            <p:nvPr/>
          </p:nvSpPr>
          <p:spPr>
            <a:xfrm>
              <a:off x="-99500" y="270572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4"/>
            <p:cNvSpPr/>
            <p:nvPr/>
          </p:nvSpPr>
          <p:spPr>
            <a:xfrm>
              <a:off x="-99500" y="2978435"/>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4"/>
            <p:cNvSpPr/>
            <p:nvPr/>
          </p:nvSpPr>
          <p:spPr>
            <a:xfrm>
              <a:off x="-99500" y="3250518"/>
              <a:ext cx="9280299" cy="4033"/>
            </a:xfrm>
            <a:custGeom>
              <a:avLst/>
              <a:gdLst/>
              <a:ahLst/>
              <a:cxnLst/>
              <a:rect l="l" t="t" r="r" b="b"/>
              <a:pathLst>
                <a:path w="190453" h="84" extrusionOk="0">
                  <a:moveTo>
                    <a:pt x="0" y="1"/>
                  </a:moveTo>
                  <a:lnTo>
                    <a:pt x="190453" y="1"/>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4"/>
            <p:cNvSpPr/>
            <p:nvPr/>
          </p:nvSpPr>
          <p:spPr>
            <a:xfrm>
              <a:off x="-99500" y="352317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4"/>
            <p:cNvSpPr/>
            <p:nvPr/>
          </p:nvSpPr>
          <p:spPr>
            <a:xfrm>
              <a:off x="-99500" y="3795308"/>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0" name="Google Shape;760;p14"/>
          <p:cNvSpPr txBox="1">
            <a:spLocks noGrp="1"/>
          </p:cNvSpPr>
          <p:nvPr>
            <p:ph type="title"/>
          </p:nvPr>
        </p:nvSpPr>
        <p:spPr>
          <a:xfrm>
            <a:off x="1755400" y="3091825"/>
            <a:ext cx="5633400" cy="50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2400" b="0">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761" name="Google Shape;761;p14"/>
          <p:cNvSpPr txBox="1">
            <a:spLocks noGrp="1"/>
          </p:cNvSpPr>
          <p:nvPr>
            <p:ph type="subTitle" idx="1"/>
          </p:nvPr>
        </p:nvSpPr>
        <p:spPr>
          <a:xfrm>
            <a:off x="1755400" y="1549775"/>
            <a:ext cx="5633400" cy="154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24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grpSp>
        <p:nvGrpSpPr>
          <p:cNvPr id="762" name="Google Shape;762;p14"/>
          <p:cNvGrpSpPr/>
          <p:nvPr/>
        </p:nvGrpSpPr>
        <p:grpSpPr>
          <a:xfrm>
            <a:off x="322709" y="0"/>
            <a:ext cx="8821291" cy="4995289"/>
            <a:chOff x="322709" y="0"/>
            <a:chExt cx="8821291" cy="4995289"/>
          </a:xfrm>
        </p:grpSpPr>
        <p:sp>
          <p:nvSpPr>
            <p:cNvPr id="763" name="Google Shape;763;p14"/>
            <p:cNvSpPr/>
            <p:nvPr/>
          </p:nvSpPr>
          <p:spPr>
            <a:xfrm>
              <a:off x="7241700" y="0"/>
              <a:ext cx="1902300" cy="1125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 name="Google Shape;764;p14"/>
            <p:cNvGrpSpPr/>
            <p:nvPr/>
          </p:nvGrpSpPr>
          <p:grpSpPr>
            <a:xfrm>
              <a:off x="8110871" y="749193"/>
              <a:ext cx="995101" cy="1327893"/>
              <a:chOff x="194863" y="3229838"/>
              <a:chExt cx="1354800" cy="1751375"/>
            </a:xfrm>
          </p:grpSpPr>
          <p:sp>
            <p:nvSpPr>
              <p:cNvPr id="765" name="Google Shape;765;p14"/>
              <p:cNvSpPr/>
              <p:nvPr/>
            </p:nvSpPr>
            <p:spPr>
              <a:xfrm>
                <a:off x="194863" y="3229850"/>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4"/>
              <p:cNvSpPr/>
              <p:nvPr/>
            </p:nvSpPr>
            <p:spPr>
              <a:xfrm>
                <a:off x="194863" y="3625841"/>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4"/>
              <p:cNvSpPr/>
              <p:nvPr/>
            </p:nvSpPr>
            <p:spPr>
              <a:xfrm>
                <a:off x="194863" y="4021831"/>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4"/>
              <p:cNvSpPr/>
              <p:nvPr/>
            </p:nvSpPr>
            <p:spPr>
              <a:xfrm>
                <a:off x="194863" y="4417822"/>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4"/>
              <p:cNvSpPr/>
              <p:nvPr/>
            </p:nvSpPr>
            <p:spPr>
              <a:xfrm>
                <a:off x="194863" y="4813813"/>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4"/>
              <p:cNvSpPr/>
              <p:nvPr/>
            </p:nvSpPr>
            <p:spPr>
              <a:xfrm>
                <a:off x="788563" y="3229838"/>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4"/>
              <p:cNvSpPr/>
              <p:nvPr/>
            </p:nvSpPr>
            <p:spPr>
              <a:xfrm>
                <a:off x="788563" y="3625828"/>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4"/>
              <p:cNvSpPr/>
              <p:nvPr/>
            </p:nvSpPr>
            <p:spPr>
              <a:xfrm>
                <a:off x="788563" y="4021819"/>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4"/>
              <p:cNvSpPr/>
              <p:nvPr/>
            </p:nvSpPr>
            <p:spPr>
              <a:xfrm>
                <a:off x="788563" y="4417809"/>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4"/>
              <p:cNvSpPr/>
              <p:nvPr/>
            </p:nvSpPr>
            <p:spPr>
              <a:xfrm>
                <a:off x="788563" y="4813800"/>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4"/>
              <p:cNvSpPr/>
              <p:nvPr/>
            </p:nvSpPr>
            <p:spPr>
              <a:xfrm>
                <a:off x="1382263" y="3229838"/>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4"/>
              <p:cNvSpPr/>
              <p:nvPr/>
            </p:nvSpPr>
            <p:spPr>
              <a:xfrm>
                <a:off x="1382263" y="3625828"/>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4"/>
              <p:cNvSpPr/>
              <p:nvPr/>
            </p:nvSpPr>
            <p:spPr>
              <a:xfrm>
                <a:off x="1382263" y="4021819"/>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4"/>
              <p:cNvSpPr/>
              <p:nvPr/>
            </p:nvSpPr>
            <p:spPr>
              <a:xfrm>
                <a:off x="1382263" y="4417809"/>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4"/>
              <p:cNvSpPr/>
              <p:nvPr/>
            </p:nvSpPr>
            <p:spPr>
              <a:xfrm>
                <a:off x="1382263" y="4813800"/>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 name="Google Shape;780;p14"/>
            <p:cNvGrpSpPr/>
            <p:nvPr/>
          </p:nvGrpSpPr>
          <p:grpSpPr>
            <a:xfrm rot="8304387">
              <a:off x="685886" y="3313813"/>
              <a:ext cx="1092492" cy="1509098"/>
              <a:chOff x="2673045" y="-67517"/>
              <a:chExt cx="665238" cy="918916"/>
            </a:xfrm>
          </p:grpSpPr>
          <p:sp>
            <p:nvSpPr>
              <p:cNvPr id="781" name="Google Shape;781;p14"/>
              <p:cNvSpPr/>
              <p:nvPr/>
            </p:nvSpPr>
            <p:spPr>
              <a:xfrm rot="-5400000">
                <a:off x="2594024" y="111691"/>
                <a:ext cx="823440" cy="655977"/>
              </a:xfrm>
              <a:custGeom>
                <a:avLst/>
                <a:gdLst/>
                <a:ahLst/>
                <a:cxnLst/>
                <a:rect l="l" t="t" r="r" b="b"/>
                <a:pathLst>
                  <a:path w="25874" h="20612" extrusionOk="0">
                    <a:moveTo>
                      <a:pt x="20350" y="1"/>
                    </a:moveTo>
                    <a:cubicBezTo>
                      <a:pt x="19973" y="1"/>
                      <a:pt x="19591" y="105"/>
                      <a:pt x="19253" y="324"/>
                    </a:cubicBezTo>
                    <a:cubicBezTo>
                      <a:pt x="18301" y="931"/>
                      <a:pt x="18027" y="2205"/>
                      <a:pt x="18634" y="3145"/>
                    </a:cubicBezTo>
                    <a:cubicBezTo>
                      <a:pt x="21230" y="7170"/>
                      <a:pt x="20063" y="12551"/>
                      <a:pt x="16039" y="15135"/>
                    </a:cubicBezTo>
                    <a:cubicBezTo>
                      <a:pt x="14617" y="16053"/>
                      <a:pt x="13001" y="16524"/>
                      <a:pt x="11354" y="16524"/>
                    </a:cubicBezTo>
                    <a:cubicBezTo>
                      <a:pt x="10738" y="16524"/>
                      <a:pt x="10118" y="16458"/>
                      <a:pt x="9502" y="16326"/>
                    </a:cubicBezTo>
                    <a:cubicBezTo>
                      <a:pt x="7240" y="15837"/>
                      <a:pt x="5299" y="14492"/>
                      <a:pt x="4049" y="12539"/>
                    </a:cubicBezTo>
                    <a:cubicBezTo>
                      <a:pt x="3654" y="11932"/>
                      <a:pt x="2998" y="11601"/>
                      <a:pt x="2331" y="11601"/>
                    </a:cubicBezTo>
                    <a:cubicBezTo>
                      <a:pt x="1951" y="11601"/>
                      <a:pt x="1568" y="11708"/>
                      <a:pt x="1227" y="11932"/>
                    </a:cubicBezTo>
                    <a:cubicBezTo>
                      <a:pt x="275" y="12539"/>
                      <a:pt x="1" y="13801"/>
                      <a:pt x="608" y="14754"/>
                    </a:cubicBezTo>
                    <a:cubicBezTo>
                      <a:pt x="2454" y="17611"/>
                      <a:pt x="5299" y="19588"/>
                      <a:pt x="8633" y="20314"/>
                    </a:cubicBezTo>
                    <a:cubicBezTo>
                      <a:pt x="9538" y="20517"/>
                      <a:pt x="10455" y="20612"/>
                      <a:pt x="11371" y="20612"/>
                    </a:cubicBezTo>
                    <a:cubicBezTo>
                      <a:pt x="13788" y="20612"/>
                      <a:pt x="16158" y="19921"/>
                      <a:pt x="18241" y="18576"/>
                    </a:cubicBezTo>
                    <a:cubicBezTo>
                      <a:pt x="24159" y="14766"/>
                      <a:pt x="25873" y="6860"/>
                      <a:pt x="22075" y="943"/>
                    </a:cubicBezTo>
                    <a:cubicBezTo>
                      <a:pt x="21686" y="333"/>
                      <a:pt x="21024" y="1"/>
                      <a:pt x="20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4"/>
              <p:cNvSpPr/>
              <p:nvPr/>
            </p:nvSpPr>
            <p:spPr>
              <a:xfrm rot="-5400000">
                <a:off x="2588279" y="17249"/>
                <a:ext cx="834770" cy="665238"/>
              </a:xfrm>
              <a:custGeom>
                <a:avLst/>
                <a:gdLst/>
                <a:ahLst/>
                <a:cxnLst/>
                <a:rect l="l" t="t" r="r" b="b"/>
                <a:pathLst>
                  <a:path w="26230" h="20903" extrusionOk="0">
                    <a:moveTo>
                      <a:pt x="20529" y="298"/>
                    </a:moveTo>
                    <a:cubicBezTo>
                      <a:pt x="20662" y="298"/>
                      <a:pt x="20797" y="312"/>
                      <a:pt x="20931" y="341"/>
                    </a:cubicBezTo>
                    <a:cubicBezTo>
                      <a:pt x="21419" y="448"/>
                      <a:pt x="21848" y="745"/>
                      <a:pt x="22122" y="1174"/>
                    </a:cubicBezTo>
                    <a:cubicBezTo>
                      <a:pt x="25884" y="7020"/>
                      <a:pt x="24182" y="14842"/>
                      <a:pt x="18336" y="18605"/>
                    </a:cubicBezTo>
                    <a:cubicBezTo>
                      <a:pt x="16300" y="19914"/>
                      <a:pt x="13942" y="20617"/>
                      <a:pt x="11537" y="20617"/>
                    </a:cubicBezTo>
                    <a:cubicBezTo>
                      <a:pt x="10644" y="20617"/>
                      <a:pt x="9727" y="20510"/>
                      <a:pt x="8846" y="20319"/>
                    </a:cubicBezTo>
                    <a:cubicBezTo>
                      <a:pt x="5548" y="19605"/>
                      <a:pt x="2727" y="17652"/>
                      <a:pt x="905" y="14819"/>
                    </a:cubicBezTo>
                    <a:cubicBezTo>
                      <a:pt x="345" y="13937"/>
                      <a:pt x="595" y="12759"/>
                      <a:pt x="1476" y="12199"/>
                    </a:cubicBezTo>
                    <a:cubicBezTo>
                      <a:pt x="1786" y="11997"/>
                      <a:pt x="2143" y="11902"/>
                      <a:pt x="2500" y="11902"/>
                    </a:cubicBezTo>
                    <a:cubicBezTo>
                      <a:pt x="2631" y="11902"/>
                      <a:pt x="2762" y="11913"/>
                      <a:pt x="2905" y="11949"/>
                    </a:cubicBezTo>
                    <a:cubicBezTo>
                      <a:pt x="3393" y="12056"/>
                      <a:pt x="3822" y="12342"/>
                      <a:pt x="4096" y="12771"/>
                    </a:cubicBezTo>
                    <a:cubicBezTo>
                      <a:pt x="5370" y="14747"/>
                      <a:pt x="7334" y="16116"/>
                      <a:pt x="9644" y="16616"/>
                    </a:cubicBezTo>
                    <a:cubicBezTo>
                      <a:pt x="10275" y="16754"/>
                      <a:pt x="10912" y="16822"/>
                      <a:pt x="11544" y="16822"/>
                    </a:cubicBezTo>
                    <a:cubicBezTo>
                      <a:pt x="13214" y="16822"/>
                      <a:pt x="14854" y="16347"/>
                      <a:pt x="16288" y="15414"/>
                    </a:cubicBezTo>
                    <a:cubicBezTo>
                      <a:pt x="20384" y="12783"/>
                      <a:pt x="21574" y="7318"/>
                      <a:pt x="18943" y="3222"/>
                    </a:cubicBezTo>
                    <a:cubicBezTo>
                      <a:pt x="18371" y="2341"/>
                      <a:pt x="18621" y="1162"/>
                      <a:pt x="19503" y="603"/>
                    </a:cubicBezTo>
                    <a:cubicBezTo>
                      <a:pt x="19816" y="402"/>
                      <a:pt x="20167" y="298"/>
                      <a:pt x="20529" y="298"/>
                    </a:cubicBezTo>
                    <a:close/>
                    <a:moveTo>
                      <a:pt x="20512" y="0"/>
                    </a:moveTo>
                    <a:cubicBezTo>
                      <a:pt x="20101" y="0"/>
                      <a:pt x="19700" y="121"/>
                      <a:pt x="19348" y="352"/>
                    </a:cubicBezTo>
                    <a:cubicBezTo>
                      <a:pt x="18324" y="1007"/>
                      <a:pt x="18038" y="2365"/>
                      <a:pt x="18693" y="3377"/>
                    </a:cubicBezTo>
                    <a:cubicBezTo>
                      <a:pt x="21229" y="7330"/>
                      <a:pt x="20086" y="12616"/>
                      <a:pt x="16133" y="15164"/>
                    </a:cubicBezTo>
                    <a:cubicBezTo>
                      <a:pt x="14738" y="16065"/>
                      <a:pt x="13148" y="16525"/>
                      <a:pt x="11527" y="16525"/>
                    </a:cubicBezTo>
                    <a:cubicBezTo>
                      <a:pt x="10920" y="16525"/>
                      <a:pt x="10310" y="16460"/>
                      <a:pt x="9704" y="16331"/>
                    </a:cubicBezTo>
                    <a:cubicBezTo>
                      <a:pt x="7477" y="15842"/>
                      <a:pt x="5572" y="14521"/>
                      <a:pt x="4346" y="12604"/>
                    </a:cubicBezTo>
                    <a:cubicBezTo>
                      <a:pt x="4024" y="12116"/>
                      <a:pt x="3536" y="11771"/>
                      <a:pt x="2965" y="11651"/>
                    </a:cubicBezTo>
                    <a:cubicBezTo>
                      <a:pt x="2807" y="11619"/>
                      <a:pt x="2649" y="11602"/>
                      <a:pt x="2491" y="11602"/>
                    </a:cubicBezTo>
                    <a:cubicBezTo>
                      <a:pt x="2078" y="11602"/>
                      <a:pt x="1672" y="11716"/>
                      <a:pt x="1310" y="11949"/>
                    </a:cubicBezTo>
                    <a:cubicBezTo>
                      <a:pt x="298" y="12604"/>
                      <a:pt x="0" y="13961"/>
                      <a:pt x="655" y="14973"/>
                    </a:cubicBezTo>
                    <a:cubicBezTo>
                      <a:pt x="2524" y="17878"/>
                      <a:pt x="5406" y="19879"/>
                      <a:pt x="8775" y="20605"/>
                    </a:cubicBezTo>
                    <a:cubicBezTo>
                      <a:pt x="9692" y="20807"/>
                      <a:pt x="10620" y="20903"/>
                      <a:pt x="11537" y="20903"/>
                    </a:cubicBezTo>
                    <a:cubicBezTo>
                      <a:pt x="14002" y="20903"/>
                      <a:pt x="16407" y="20200"/>
                      <a:pt x="18502" y="18843"/>
                    </a:cubicBezTo>
                    <a:cubicBezTo>
                      <a:pt x="24491" y="14997"/>
                      <a:pt x="26230" y="6996"/>
                      <a:pt x="22372" y="1007"/>
                    </a:cubicBezTo>
                    <a:cubicBezTo>
                      <a:pt x="22050" y="519"/>
                      <a:pt x="21562" y="174"/>
                      <a:pt x="20991" y="55"/>
                    </a:cubicBezTo>
                    <a:cubicBezTo>
                      <a:pt x="20831" y="18"/>
                      <a:pt x="20671" y="0"/>
                      <a:pt x="20512" y="0"/>
                    </a:cubicBezTo>
                    <a:close/>
                  </a:path>
                </a:pathLst>
              </a:custGeom>
              <a:solidFill>
                <a:srgbClr val="121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 name="Google Shape;783;p14"/>
            <p:cNvGrpSpPr/>
            <p:nvPr/>
          </p:nvGrpSpPr>
          <p:grpSpPr>
            <a:xfrm>
              <a:off x="1034803" y="395463"/>
              <a:ext cx="730432" cy="730432"/>
              <a:chOff x="258700" y="2038025"/>
              <a:chExt cx="599846" cy="599846"/>
            </a:xfrm>
          </p:grpSpPr>
          <p:sp>
            <p:nvSpPr>
              <p:cNvPr id="784" name="Google Shape;784;p14"/>
              <p:cNvSpPr/>
              <p:nvPr/>
            </p:nvSpPr>
            <p:spPr>
              <a:xfrm>
                <a:off x="258700" y="2038025"/>
                <a:ext cx="477300" cy="477300"/>
              </a:xfrm>
              <a:prstGeom prst="rect">
                <a:avLst/>
              </a:prstGeom>
              <a:no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4"/>
              <p:cNvSpPr/>
              <p:nvPr/>
            </p:nvSpPr>
            <p:spPr>
              <a:xfrm>
                <a:off x="381246" y="2160571"/>
                <a:ext cx="477300" cy="477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14"/>
            <p:cNvGrpSpPr/>
            <p:nvPr/>
          </p:nvGrpSpPr>
          <p:grpSpPr>
            <a:xfrm>
              <a:off x="7398692" y="4139204"/>
              <a:ext cx="961107" cy="671257"/>
              <a:chOff x="5059762" y="4251410"/>
              <a:chExt cx="766800" cy="535549"/>
            </a:xfrm>
          </p:grpSpPr>
          <p:sp>
            <p:nvSpPr>
              <p:cNvPr id="787" name="Google Shape;787;p14"/>
              <p:cNvSpPr/>
              <p:nvPr/>
            </p:nvSpPr>
            <p:spPr>
              <a:xfrm>
                <a:off x="5524244" y="4251410"/>
                <a:ext cx="302318" cy="535549"/>
              </a:xfrm>
              <a:custGeom>
                <a:avLst/>
                <a:gdLst/>
                <a:ahLst/>
                <a:cxnLst/>
                <a:rect l="l" t="t" r="r" b="b"/>
                <a:pathLst>
                  <a:path w="4882" h="8648" extrusionOk="0">
                    <a:moveTo>
                      <a:pt x="821" y="0"/>
                    </a:moveTo>
                    <a:cubicBezTo>
                      <a:pt x="654" y="0"/>
                      <a:pt x="486" y="55"/>
                      <a:pt x="346" y="170"/>
                    </a:cubicBezTo>
                    <a:cubicBezTo>
                      <a:pt x="167" y="313"/>
                      <a:pt x="84" y="527"/>
                      <a:pt x="84" y="742"/>
                    </a:cubicBezTo>
                    <a:cubicBezTo>
                      <a:pt x="84" y="908"/>
                      <a:pt x="131" y="1075"/>
                      <a:pt x="250" y="1218"/>
                    </a:cubicBezTo>
                    <a:lnTo>
                      <a:pt x="3060" y="4623"/>
                    </a:lnTo>
                    <a:lnTo>
                      <a:pt x="298" y="7373"/>
                    </a:lnTo>
                    <a:cubicBezTo>
                      <a:pt x="12" y="7671"/>
                      <a:pt x="0" y="8135"/>
                      <a:pt x="298" y="8433"/>
                    </a:cubicBezTo>
                    <a:cubicBezTo>
                      <a:pt x="441" y="8576"/>
                      <a:pt x="631" y="8647"/>
                      <a:pt x="822" y="8647"/>
                    </a:cubicBezTo>
                    <a:cubicBezTo>
                      <a:pt x="1012" y="8647"/>
                      <a:pt x="1203" y="8576"/>
                      <a:pt x="1346" y="8433"/>
                    </a:cubicBezTo>
                    <a:lnTo>
                      <a:pt x="4584" y="5194"/>
                    </a:lnTo>
                    <a:cubicBezTo>
                      <a:pt x="4858" y="4933"/>
                      <a:pt x="4882" y="4492"/>
                      <a:pt x="4632" y="4206"/>
                    </a:cubicBezTo>
                    <a:lnTo>
                      <a:pt x="1393" y="265"/>
                    </a:lnTo>
                    <a:cubicBezTo>
                      <a:pt x="1246" y="91"/>
                      <a:pt x="1035" y="0"/>
                      <a:pt x="8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4"/>
              <p:cNvSpPr/>
              <p:nvPr/>
            </p:nvSpPr>
            <p:spPr>
              <a:xfrm>
                <a:off x="5291972" y="4251410"/>
                <a:ext cx="302380" cy="535549"/>
              </a:xfrm>
              <a:custGeom>
                <a:avLst/>
                <a:gdLst/>
                <a:ahLst/>
                <a:cxnLst/>
                <a:rect l="l" t="t" r="r" b="b"/>
                <a:pathLst>
                  <a:path w="4883" h="8648" extrusionOk="0">
                    <a:moveTo>
                      <a:pt x="822" y="0"/>
                    </a:moveTo>
                    <a:cubicBezTo>
                      <a:pt x="655" y="0"/>
                      <a:pt x="487" y="55"/>
                      <a:pt x="346" y="170"/>
                    </a:cubicBezTo>
                    <a:cubicBezTo>
                      <a:pt x="168" y="313"/>
                      <a:pt x="72" y="527"/>
                      <a:pt x="72" y="742"/>
                    </a:cubicBezTo>
                    <a:cubicBezTo>
                      <a:pt x="72" y="908"/>
                      <a:pt x="132" y="1075"/>
                      <a:pt x="251" y="1218"/>
                    </a:cubicBezTo>
                    <a:lnTo>
                      <a:pt x="3061" y="4623"/>
                    </a:lnTo>
                    <a:lnTo>
                      <a:pt x="298" y="7373"/>
                    </a:lnTo>
                    <a:cubicBezTo>
                      <a:pt x="1" y="7671"/>
                      <a:pt x="1" y="8135"/>
                      <a:pt x="298" y="8433"/>
                    </a:cubicBezTo>
                    <a:cubicBezTo>
                      <a:pt x="441" y="8576"/>
                      <a:pt x="629" y="8647"/>
                      <a:pt x="818" y="8647"/>
                    </a:cubicBezTo>
                    <a:cubicBezTo>
                      <a:pt x="1007" y="8647"/>
                      <a:pt x="1197" y="8576"/>
                      <a:pt x="1346" y="8433"/>
                    </a:cubicBezTo>
                    <a:lnTo>
                      <a:pt x="4585" y="5194"/>
                    </a:lnTo>
                    <a:cubicBezTo>
                      <a:pt x="4859" y="4933"/>
                      <a:pt x="4882" y="4492"/>
                      <a:pt x="4632" y="4206"/>
                    </a:cubicBezTo>
                    <a:lnTo>
                      <a:pt x="1394" y="265"/>
                    </a:lnTo>
                    <a:cubicBezTo>
                      <a:pt x="1247" y="91"/>
                      <a:pt x="1035" y="0"/>
                      <a:pt x="8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4"/>
              <p:cNvSpPr/>
              <p:nvPr/>
            </p:nvSpPr>
            <p:spPr>
              <a:xfrm>
                <a:off x="5059762" y="4251410"/>
                <a:ext cx="302318" cy="535549"/>
              </a:xfrm>
              <a:custGeom>
                <a:avLst/>
                <a:gdLst/>
                <a:ahLst/>
                <a:cxnLst/>
                <a:rect l="l" t="t" r="r" b="b"/>
                <a:pathLst>
                  <a:path w="4882" h="8648" extrusionOk="0">
                    <a:moveTo>
                      <a:pt x="821" y="0"/>
                    </a:moveTo>
                    <a:cubicBezTo>
                      <a:pt x="655" y="0"/>
                      <a:pt x="486" y="55"/>
                      <a:pt x="346" y="170"/>
                    </a:cubicBezTo>
                    <a:cubicBezTo>
                      <a:pt x="167" y="313"/>
                      <a:pt x="72" y="527"/>
                      <a:pt x="72" y="742"/>
                    </a:cubicBezTo>
                    <a:cubicBezTo>
                      <a:pt x="72" y="908"/>
                      <a:pt x="131" y="1075"/>
                      <a:pt x="238" y="1218"/>
                    </a:cubicBezTo>
                    <a:lnTo>
                      <a:pt x="3060" y="4623"/>
                    </a:lnTo>
                    <a:lnTo>
                      <a:pt x="298" y="7373"/>
                    </a:lnTo>
                    <a:cubicBezTo>
                      <a:pt x="0" y="7671"/>
                      <a:pt x="0" y="8135"/>
                      <a:pt x="298" y="8433"/>
                    </a:cubicBezTo>
                    <a:cubicBezTo>
                      <a:pt x="441" y="8576"/>
                      <a:pt x="628" y="8647"/>
                      <a:pt x="817" y="8647"/>
                    </a:cubicBezTo>
                    <a:cubicBezTo>
                      <a:pt x="1006" y="8647"/>
                      <a:pt x="1197" y="8576"/>
                      <a:pt x="1346" y="8433"/>
                    </a:cubicBezTo>
                    <a:lnTo>
                      <a:pt x="4584" y="5194"/>
                    </a:lnTo>
                    <a:cubicBezTo>
                      <a:pt x="4858" y="4933"/>
                      <a:pt x="4882" y="4492"/>
                      <a:pt x="4632" y="4206"/>
                    </a:cubicBezTo>
                    <a:lnTo>
                      <a:pt x="1393" y="265"/>
                    </a:lnTo>
                    <a:cubicBezTo>
                      <a:pt x="1246" y="91"/>
                      <a:pt x="1035" y="0"/>
                      <a:pt x="8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096"/>
        <p:cNvGrpSpPr/>
        <p:nvPr/>
      </p:nvGrpSpPr>
      <p:grpSpPr>
        <a:xfrm>
          <a:off x="0" y="0"/>
          <a:ext cx="0" cy="0"/>
          <a:chOff x="0" y="0"/>
          <a:chExt cx="0" cy="0"/>
        </a:xfrm>
      </p:grpSpPr>
      <p:grpSp>
        <p:nvGrpSpPr>
          <p:cNvPr id="1097" name="Google Shape;1097;p20"/>
          <p:cNvGrpSpPr/>
          <p:nvPr/>
        </p:nvGrpSpPr>
        <p:grpSpPr>
          <a:xfrm>
            <a:off x="-99500" y="0"/>
            <a:ext cx="9280299" cy="5143438"/>
            <a:chOff x="-99500" y="0"/>
            <a:chExt cx="9280299" cy="5143438"/>
          </a:xfrm>
        </p:grpSpPr>
        <p:sp>
          <p:nvSpPr>
            <p:cNvPr id="1098" name="Google Shape;1098;p20"/>
            <p:cNvSpPr/>
            <p:nvPr/>
          </p:nvSpPr>
          <p:spPr>
            <a:xfrm>
              <a:off x="21232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0"/>
            <p:cNvSpPr/>
            <p:nvPr/>
          </p:nvSpPr>
          <p:spPr>
            <a:xfrm>
              <a:off x="484408"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0"/>
            <p:cNvSpPr/>
            <p:nvPr/>
          </p:nvSpPr>
          <p:spPr>
            <a:xfrm>
              <a:off x="75711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0"/>
            <p:cNvSpPr/>
            <p:nvPr/>
          </p:nvSpPr>
          <p:spPr>
            <a:xfrm>
              <a:off x="1029198"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0"/>
            <p:cNvSpPr/>
            <p:nvPr/>
          </p:nvSpPr>
          <p:spPr>
            <a:xfrm>
              <a:off x="1301857"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0"/>
            <p:cNvSpPr/>
            <p:nvPr/>
          </p:nvSpPr>
          <p:spPr>
            <a:xfrm>
              <a:off x="1573988"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0"/>
            <p:cNvSpPr/>
            <p:nvPr/>
          </p:nvSpPr>
          <p:spPr>
            <a:xfrm>
              <a:off x="184664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0"/>
            <p:cNvSpPr/>
            <p:nvPr/>
          </p:nvSpPr>
          <p:spPr>
            <a:xfrm>
              <a:off x="2119306"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0"/>
            <p:cNvSpPr/>
            <p:nvPr/>
          </p:nvSpPr>
          <p:spPr>
            <a:xfrm>
              <a:off x="239143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0"/>
            <p:cNvSpPr/>
            <p:nvPr/>
          </p:nvSpPr>
          <p:spPr>
            <a:xfrm>
              <a:off x="2664096"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0"/>
            <p:cNvSpPr/>
            <p:nvPr/>
          </p:nvSpPr>
          <p:spPr>
            <a:xfrm>
              <a:off x="293617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0"/>
            <p:cNvSpPr/>
            <p:nvPr/>
          </p:nvSpPr>
          <p:spPr>
            <a:xfrm>
              <a:off x="3208887"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0"/>
            <p:cNvSpPr/>
            <p:nvPr/>
          </p:nvSpPr>
          <p:spPr>
            <a:xfrm>
              <a:off x="34809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0"/>
            <p:cNvSpPr/>
            <p:nvPr/>
          </p:nvSpPr>
          <p:spPr>
            <a:xfrm>
              <a:off x="375304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0"/>
            <p:cNvSpPr/>
            <p:nvPr/>
          </p:nvSpPr>
          <p:spPr>
            <a:xfrm>
              <a:off x="4025131"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0"/>
            <p:cNvSpPr/>
            <p:nvPr/>
          </p:nvSpPr>
          <p:spPr>
            <a:xfrm>
              <a:off x="429783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0"/>
            <p:cNvSpPr/>
            <p:nvPr/>
          </p:nvSpPr>
          <p:spPr>
            <a:xfrm>
              <a:off x="4569921"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0"/>
            <p:cNvSpPr/>
            <p:nvPr/>
          </p:nvSpPr>
          <p:spPr>
            <a:xfrm>
              <a:off x="4842580"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0"/>
            <p:cNvSpPr/>
            <p:nvPr/>
          </p:nvSpPr>
          <p:spPr>
            <a:xfrm>
              <a:off x="5114711"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0"/>
            <p:cNvSpPr/>
            <p:nvPr/>
          </p:nvSpPr>
          <p:spPr>
            <a:xfrm>
              <a:off x="53873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0"/>
            <p:cNvSpPr/>
            <p:nvPr/>
          </p:nvSpPr>
          <p:spPr>
            <a:xfrm>
              <a:off x="566002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0"/>
            <p:cNvSpPr/>
            <p:nvPr/>
          </p:nvSpPr>
          <p:spPr>
            <a:xfrm>
              <a:off x="593216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0"/>
            <p:cNvSpPr/>
            <p:nvPr/>
          </p:nvSpPr>
          <p:spPr>
            <a:xfrm>
              <a:off x="6204819"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0"/>
            <p:cNvSpPr/>
            <p:nvPr/>
          </p:nvSpPr>
          <p:spPr>
            <a:xfrm>
              <a:off x="6476902"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0"/>
            <p:cNvSpPr/>
            <p:nvPr/>
          </p:nvSpPr>
          <p:spPr>
            <a:xfrm>
              <a:off x="6749609"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0"/>
            <p:cNvSpPr/>
            <p:nvPr/>
          </p:nvSpPr>
          <p:spPr>
            <a:xfrm>
              <a:off x="7021692"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0"/>
            <p:cNvSpPr/>
            <p:nvPr/>
          </p:nvSpPr>
          <p:spPr>
            <a:xfrm>
              <a:off x="729377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0"/>
            <p:cNvSpPr/>
            <p:nvPr/>
          </p:nvSpPr>
          <p:spPr>
            <a:xfrm>
              <a:off x="7565854"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0"/>
            <p:cNvSpPr/>
            <p:nvPr/>
          </p:nvSpPr>
          <p:spPr>
            <a:xfrm>
              <a:off x="783856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0"/>
            <p:cNvSpPr/>
            <p:nvPr/>
          </p:nvSpPr>
          <p:spPr>
            <a:xfrm>
              <a:off x="8110644"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0"/>
            <p:cNvSpPr/>
            <p:nvPr/>
          </p:nvSpPr>
          <p:spPr>
            <a:xfrm>
              <a:off x="8383303"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0"/>
            <p:cNvSpPr/>
            <p:nvPr/>
          </p:nvSpPr>
          <p:spPr>
            <a:xfrm>
              <a:off x="8655434"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0"/>
            <p:cNvSpPr/>
            <p:nvPr/>
          </p:nvSpPr>
          <p:spPr>
            <a:xfrm>
              <a:off x="8928093"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0"/>
            <p:cNvSpPr/>
            <p:nvPr/>
          </p:nvSpPr>
          <p:spPr>
            <a:xfrm>
              <a:off x="-99500" y="1344112"/>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0"/>
            <p:cNvSpPr/>
            <p:nvPr/>
          </p:nvSpPr>
          <p:spPr>
            <a:xfrm>
              <a:off x="-99500" y="1616195"/>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0"/>
            <p:cNvSpPr/>
            <p:nvPr/>
          </p:nvSpPr>
          <p:spPr>
            <a:xfrm>
              <a:off x="-99500" y="188885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0"/>
            <p:cNvSpPr/>
            <p:nvPr/>
          </p:nvSpPr>
          <p:spPr>
            <a:xfrm>
              <a:off x="-99500" y="2160985"/>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0"/>
            <p:cNvSpPr/>
            <p:nvPr/>
          </p:nvSpPr>
          <p:spPr>
            <a:xfrm>
              <a:off x="-99500" y="243364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0"/>
            <p:cNvSpPr/>
            <p:nvPr/>
          </p:nvSpPr>
          <p:spPr>
            <a:xfrm>
              <a:off x="-99500" y="270572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0"/>
            <p:cNvSpPr/>
            <p:nvPr/>
          </p:nvSpPr>
          <p:spPr>
            <a:xfrm>
              <a:off x="-99500" y="2978435"/>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0"/>
            <p:cNvSpPr/>
            <p:nvPr/>
          </p:nvSpPr>
          <p:spPr>
            <a:xfrm>
              <a:off x="-99500" y="3250518"/>
              <a:ext cx="9280299" cy="4033"/>
            </a:xfrm>
            <a:custGeom>
              <a:avLst/>
              <a:gdLst/>
              <a:ahLst/>
              <a:cxnLst/>
              <a:rect l="l" t="t" r="r" b="b"/>
              <a:pathLst>
                <a:path w="190453" h="84" extrusionOk="0">
                  <a:moveTo>
                    <a:pt x="0" y="1"/>
                  </a:moveTo>
                  <a:lnTo>
                    <a:pt x="190453" y="1"/>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0"/>
            <p:cNvSpPr/>
            <p:nvPr/>
          </p:nvSpPr>
          <p:spPr>
            <a:xfrm>
              <a:off x="-99500" y="352317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0"/>
            <p:cNvSpPr/>
            <p:nvPr/>
          </p:nvSpPr>
          <p:spPr>
            <a:xfrm>
              <a:off x="-99500" y="3795308"/>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1" name="Google Shape;1141;p20"/>
          <p:cNvSpPr txBox="1">
            <a:spLocks noGrp="1"/>
          </p:cNvSpPr>
          <p:nvPr>
            <p:ph type="title"/>
          </p:nvPr>
        </p:nvSpPr>
        <p:spPr>
          <a:xfrm>
            <a:off x="720000" y="2021880"/>
            <a:ext cx="2305500" cy="28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42" name="Google Shape;1142;p20"/>
          <p:cNvSpPr txBox="1">
            <a:spLocks noGrp="1"/>
          </p:cNvSpPr>
          <p:nvPr>
            <p:ph type="subTitle" idx="1"/>
          </p:nvPr>
        </p:nvSpPr>
        <p:spPr>
          <a:xfrm>
            <a:off x="720000" y="2307781"/>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3" name="Google Shape;1143;p20"/>
          <p:cNvSpPr txBox="1">
            <a:spLocks noGrp="1"/>
          </p:cNvSpPr>
          <p:nvPr>
            <p:ph type="title" idx="2"/>
          </p:nvPr>
        </p:nvSpPr>
        <p:spPr>
          <a:xfrm>
            <a:off x="3377248" y="2021880"/>
            <a:ext cx="2305500" cy="28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44" name="Google Shape;1144;p20"/>
          <p:cNvSpPr txBox="1">
            <a:spLocks noGrp="1"/>
          </p:cNvSpPr>
          <p:nvPr>
            <p:ph type="subTitle" idx="3"/>
          </p:nvPr>
        </p:nvSpPr>
        <p:spPr>
          <a:xfrm>
            <a:off x="3377246" y="2307781"/>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5" name="Google Shape;1145;p20"/>
          <p:cNvSpPr txBox="1">
            <a:spLocks noGrp="1"/>
          </p:cNvSpPr>
          <p:nvPr>
            <p:ph type="title" idx="4"/>
          </p:nvPr>
        </p:nvSpPr>
        <p:spPr>
          <a:xfrm>
            <a:off x="720000" y="3760087"/>
            <a:ext cx="2305500" cy="28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46" name="Google Shape;1146;p20"/>
          <p:cNvSpPr txBox="1">
            <a:spLocks noGrp="1"/>
          </p:cNvSpPr>
          <p:nvPr>
            <p:ph type="subTitle" idx="5"/>
          </p:nvPr>
        </p:nvSpPr>
        <p:spPr>
          <a:xfrm>
            <a:off x="720000" y="4045987"/>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7" name="Google Shape;1147;p20"/>
          <p:cNvSpPr txBox="1">
            <a:spLocks noGrp="1"/>
          </p:cNvSpPr>
          <p:nvPr>
            <p:ph type="title" idx="6"/>
          </p:nvPr>
        </p:nvSpPr>
        <p:spPr>
          <a:xfrm>
            <a:off x="3377254" y="3760087"/>
            <a:ext cx="2389500" cy="28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48" name="Google Shape;1148;p20"/>
          <p:cNvSpPr txBox="1">
            <a:spLocks noGrp="1"/>
          </p:cNvSpPr>
          <p:nvPr>
            <p:ph type="subTitle" idx="7"/>
          </p:nvPr>
        </p:nvSpPr>
        <p:spPr>
          <a:xfrm>
            <a:off x="3377252" y="4045987"/>
            <a:ext cx="2389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9" name="Google Shape;1149;p20"/>
          <p:cNvSpPr txBox="1">
            <a:spLocks noGrp="1"/>
          </p:cNvSpPr>
          <p:nvPr>
            <p:ph type="title" idx="8"/>
          </p:nvPr>
        </p:nvSpPr>
        <p:spPr>
          <a:xfrm>
            <a:off x="6118549" y="2021880"/>
            <a:ext cx="2305500" cy="28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50" name="Google Shape;1150;p20"/>
          <p:cNvSpPr txBox="1">
            <a:spLocks noGrp="1"/>
          </p:cNvSpPr>
          <p:nvPr>
            <p:ph type="subTitle" idx="9"/>
          </p:nvPr>
        </p:nvSpPr>
        <p:spPr>
          <a:xfrm>
            <a:off x="6118550" y="2307781"/>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1" name="Google Shape;1151;p20"/>
          <p:cNvSpPr txBox="1">
            <a:spLocks noGrp="1"/>
          </p:cNvSpPr>
          <p:nvPr>
            <p:ph type="title" idx="13"/>
          </p:nvPr>
        </p:nvSpPr>
        <p:spPr>
          <a:xfrm>
            <a:off x="6118549" y="3760087"/>
            <a:ext cx="2305500" cy="28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52" name="Google Shape;1152;p20"/>
          <p:cNvSpPr txBox="1">
            <a:spLocks noGrp="1"/>
          </p:cNvSpPr>
          <p:nvPr>
            <p:ph type="subTitle" idx="14"/>
          </p:nvPr>
        </p:nvSpPr>
        <p:spPr>
          <a:xfrm>
            <a:off x="6118545" y="4045987"/>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3" name="Google Shape;1153;p20"/>
          <p:cNvSpPr txBox="1">
            <a:spLocks noGrp="1"/>
          </p:cNvSpPr>
          <p:nvPr>
            <p:ph type="title" idx="15"/>
          </p:nvPr>
        </p:nvSpPr>
        <p:spPr>
          <a:xfrm>
            <a:off x="720000" y="532925"/>
            <a:ext cx="77040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154" name="Google Shape;1154;p20"/>
          <p:cNvGrpSpPr/>
          <p:nvPr/>
        </p:nvGrpSpPr>
        <p:grpSpPr>
          <a:xfrm>
            <a:off x="-232040" y="-76088"/>
            <a:ext cx="9148756" cy="5226369"/>
            <a:chOff x="-232040" y="-76088"/>
            <a:chExt cx="9148756" cy="5226369"/>
          </a:xfrm>
        </p:grpSpPr>
        <p:grpSp>
          <p:nvGrpSpPr>
            <p:cNvPr id="1155" name="Google Shape;1155;p20"/>
            <p:cNvGrpSpPr/>
            <p:nvPr/>
          </p:nvGrpSpPr>
          <p:grpSpPr>
            <a:xfrm rot="-5400000">
              <a:off x="8470391" y="293648"/>
              <a:ext cx="399936" cy="492712"/>
              <a:chOff x="8908257" y="678472"/>
              <a:chExt cx="288846" cy="355852"/>
            </a:xfrm>
          </p:grpSpPr>
          <p:sp>
            <p:nvSpPr>
              <p:cNvPr id="1156" name="Google Shape;1156;p20"/>
              <p:cNvSpPr/>
              <p:nvPr/>
            </p:nvSpPr>
            <p:spPr>
              <a:xfrm rot="-5400000">
                <a:off x="8917627" y="669102"/>
                <a:ext cx="270105" cy="288846"/>
              </a:xfrm>
              <a:custGeom>
                <a:avLst/>
                <a:gdLst/>
                <a:ahLst/>
                <a:cxnLst/>
                <a:rect l="l" t="t" r="r" b="b"/>
                <a:pathLst>
                  <a:path w="7538" h="8061" extrusionOk="0">
                    <a:moveTo>
                      <a:pt x="1096" y="0"/>
                    </a:moveTo>
                    <a:lnTo>
                      <a:pt x="548" y="4025"/>
                    </a:lnTo>
                    <a:lnTo>
                      <a:pt x="1" y="8061"/>
                    </a:lnTo>
                    <a:lnTo>
                      <a:pt x="3775" y="6525"/>
                    </a:lnTo>
                    <a:lnTo>
                      <a:pt x="7537" y="4977"/>
                    </a:lnTo>
                    <a:lnTo>
                      <a:pt x="4323" y="2489"/>
                    </a:lnTo>
                    <a:lnTo>
                      <a:pt x="1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0"/>
              <p:cNvSpPr/>
              <p:nvPr/>
            </p:nvSpPr>
            <p:spPr>
              <a:xfrm rot="-5400000">
                <a:off x="8917627" y="754848"/>
                <a:ext cx="270105" cy="288846"/>
              </a:xfrm>
              <a:custGeom>
                <a:avLst/>
                <a:gdLst/>
                <a:ahLst/>
                <a:cxnLst/>
                <a:rect l="l" t="t" r="r" b="b"/>
                <a:pathLst>
                  <a:path w="7538" h="8061" extrusionOk="0">
                    <a:moveTo>
                      <a:pt x="1096" y="0"/>
                    </a:moveTo>
                    <a:lnTo>
                      <a:pt x="548" y="4025"/>
                    </a:lnTo>
                    <a:lnTo>
                      <a:pt x="1" y="8061"/>
                    </a:lnTo>
                    <a:lnTo>
                      <a:pt x="3763" y="6525"/>
                    </a:lnTo>
                    <a:lnTo>
                      <a:pt x="7537" y="4977"/>
                    </a:lnTo>
                    <a:lnTo>
                      <a:pt x="4311" y="2489"/>
                    </a:lnTo>
                    <a:lnTo>
                      <a:pt x="10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 name="Google Shape;1158;p20"/>
            <p:cNvGrpSpPr/>
            <p:nvPr/>
          </p:nvGrpSpPr>
          <p:grpSpPr>
            <a:xfrm>
              <a:off x="-5" y="4622573"/>
              <a:ext cx="657480" cy="527708"/>
              <a:chOff x="5707045" y="2821600"/>
              <a:chExt cx="657480" cy="527708"/>
            </a:xfrm>
          </p:grpSpPr>
          <p:sp>
            <p:nvSpPr>
              <p:cNvPr id="1159" name="Google Shape;1159;p20"/>
              <p:cNvSpPr/>
              <p:nvPr/>
            </p:nvSpPr>
            <p:spPr>
              <a:xfrm>
                <a:off x="6236405" y="2821600"/>
                <a:ext cx="128119" cy="527708"/>
              </a:xfrm>
              <a:custGeom>
                <a:avLst/>
                <a:gdLst/>
                <a:ahLst/>
                <a:cxnLst/>
                <a:rect l="l" t="t" r="r" b="b"/>
                <a:pathLst>
                  <a:path w="1775" h="7311" extrusionOk="0">
                    <a:moveTo>
                      <a:pt x="1" y="1"/>
                    </a:moveTo>
                    <a:lnTo>
                      <a:pt x="1" y="7311"/>
                    </a:lnTo>
                    <a:lnTo>
                      <a:pt x="1775" y="7311"/>
                    </a:lnTo>
                    <a:lnTo>
                      <a:pt x="17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0"/>
              <p:cNvSpPr/>
              <p:nvPr/>
            </p:nvSpPr>
            <p:spPr>
              <a:xfrm>
                <a:off x="5971725" y="2821600"/>
                <a:ext cx="128119" cy="527708"/>
              </a:xfrm>
              <a:custGeom>
                <a:avLst/>
                <a:gdLst/>
                <a:ahLst/>
                <a:cxnLst/>
                <a:rect l="l" t="t" r="r" b="b"/>
                <a:pathLst>
                  <a:path w="1775" h="7311" extrusionOk="0">
                    <a:moveTo>
                      <a:pt x="1" y="1"/>
                    </a:moveTo>
                    <a:lnTo>
                      <a:pt x="1" y="7311"/>
                    </a:lnTo>
                    <a:lnTo>
                      <a:pt x="1775" y="7311"/>
                    </a:lnTo>
                    <a:lnTo>
                      <a:pt x="17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0"/>
              <p:cNvSpPr/>
              <p:nvPr/>
            </p:nvSpPr>
            <p:spPr>
              <a:xfrm>
                <a:off x="5707045" y="2821600"/>
                <a:ext cx="128986" cy="527708"/>
              </a:xfrm>
              <a:custGeom>
                <a:avLst/>
                <a:gdLst/>
                <a:ahLst/>
                <a:cxnLst/>
                <a:rect l="l" t="t" r="r" b="b"/>
                <a:pathLst>
                  <a:path w="1787" h="7311" extrusionOk="0">
                    <a:moveTo>
                      <a:pt x="0" y="1"/>
                    </a:moveTo>
                    <a:lnTo>
                      <a:pt x="0" y="7311"/>
                    </a:lnTo>
                    <a:lnTo>
                      <a:pt x="1786" y="7311"/>
                    </a:lnTo>
                    <a:lnTo>
                      <a:pt x="17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2" name="Google Shape;1162;p20"/>
            <p:cNvGrpSpPr/>
            <p:nvPr/>
          </p:nvGrpSpPr>
          <p:grpSpPr>
            <a:xfrm>
              <a:off x="-232040" y="-76088"/>
              <a:ext cx="889503" cy="884747"/>
              <a:chOff x="4299638" y="1915175"/>
              <a:chExt cx="495600" cy="492950"/>
            </a:xfrm>
          </p:grpSpPr>
          <p:sp>
            <p:nvSpPr>
              <p:cNvPr id="1163" name="Google Shape;1163;p20"/>
              <p:cNvSpPr/>
              <p:nvPr/>
            </p:nvSpPr>
            <p:spPr>
              <a:xfrm>
                <a:off x="4432688" y="2009825"/>
                <a:ext cx="362550" cy="398300"/>
              </a:xfrm>
              <a:custGeom>
                <a:avLst/>
                <a:gdLst/>
                <a:ahLst/>
                <a:cxnLst/>
                <a:rect l="l" t="t" r="r" b="b"/>
                <a:pathLst>
                  <a:path w="14502" h="15932" extrusionOk="0">
                    <a:moveTo>
                      <a:pt x="0" y="1"/>
                    </a:moveTo>
                    <a:lnTo>
                      <a:pt x="0" y="15931"/>
                    </a:lnTo>
                    <a:lnTo>
                      <a:pt x="14502" y="15931"/>
                    </a:lnTo>
                    <a:lnTo>
                      <a:pt x="145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0"/>
              <p:cNvSpPr/>
              <p:nvPr/>
            </p:nvSpPr>
            <p:spPr>
              <a:xfrm>
                <a:off x="4299638" y="1915175"/>
                <a:ext cx="410475" cy="410500"/>
              </a:xfrm>
              <a:custGeom>
                <a:avLst/>
                <a:gdLst/>
                <a:ahLst/>
                <a:cxnLst/>
                <a:rect l="l" t="t" r="r" b="b"/>
                <a:pathLst>
                  <a:path w="16419" h="16420" extrusionOk="0">
                    <a:moveTo>
                      <a:pt x="0" y="1"/>
                    </a:moveTo>
                    <a:lnTo>
                      <a:pt x="0" y="16419"/>
                    </a:lnTo>
                    <a:lnTo>
                      <a:pt x="16419" y="16419"/>
                    </a:lnTo>
                    <a:lnTo>
                      <a:pt x="164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0"/>
              <p:cNvSpPr/>
              <p:nvPr/>
            </p:nvSpPr>
            <p:spPr>
              <a:xfrm>
                <a:off x="4404688" y="1979700"/>
                <a:ext cx="200350" cy="98325"/>
              </a:xfrm>
              <a:custGeom>
                <a:avLst/>
                <a:gdLst/>
                <a:ahLst/>
                <a:cxnLst/>
                <a:rect l="l" t="t" r="r" b="b"/>
                <a:pathLst>
                  <a:path w="8014" h="3933" extrusionOk="0">
                    <a:moveTo>
                      <a:pt x="4375" y="0"/>
                    </a:moveTo>
                    <a:cubicBezTo>
                      <a:pt x="4306" y="0"/>
                      <a:pt x="4236" y="24"/>
                      <a:pt x="4180" y="75"/>
                    </a:cubicBezTo>
                    <a:lnTo>
                      <a:pt x="144" y="3397"/>
                    </a:lnTo>
                    <a:cubicBezTo>
                      <a:pt x="13" y="3504"/>
                      <a:pt x="1" y="3694"/>
                      <a:pt x="108" y="3825"/>
                    </a:cubicBezTo>
                    <a:cubicBezTo>
                      <a:pt x="156" y="3897"/>
                      <a:pt x="251" y="3932"/>
                      <a:pt x="334" y="3932"/>
                    </a:cubicBezTo>
                    <a:cubicBezTo>
                      <a:pt x="394" y="3932"/>
                      <a:pt x="465" y="3909"/>
                      <a:pt x="525" y="3861"/>
                    </a:cubicBezTo>
                    <a:lnTo>
                      <a:pt x="4347" y="706"/>
                    </a:lnTo>
                    <a:lnTo>
                      <a:pt x="7478" y="3837"/>
                    </a:lnTo>
                    <a:cubicBezTo>
                      <a:pt x="7532" y="3897"/>
                      <a:pt x="7606" y="3926"/>
                      <a:pt x="7682" y="3926"/>
                    </a:cubicBezTo>
                    <a:cubicBezTo>
                      <a:pt x="7758" y="3926"/>
                      <a:pt x="7835" y="3897"/>
                      <a:pt x="7895" y="3837"/>
                    </a:cubicBezTo>
                    <a:cubicBezTo>
                      <a:pt x="8014" y="3730"/>
                      <a:pt x="8014" y="3540"/>
                      <a:pt x="7895" y="3420"/>
                    </a:cubicBezTo>
                    <a:lnTo>
                      <a:pt x="4585" y="87"/>
                    </a:lnTo>
                    <a:cubicBezTo>
                      <a:pt x="4528" y="30"/>
                      <a:pt x="4452" y="0"/>
                      <a:pt x="43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0"/>
              <p:cNvSpPr/>
              <p:nvPr/>
            </p:nvSpPr>
            <p:spPr>
              <a:xfrm>
                <a:off x="4404688" y="2076075"/>
                <a:ext cx="200350" cy="98250"/>
              </a:xfrm>
              <a:custGeom>
                <a:avLst/>
                <a:gdLst/>
                <a:ahLst/>
                <a:cxnLst/>
                <a:rect l="l" t="t" r="r" b="b"/>
                <a:pathLst>
                  <a:path w="8014" h="3930" extrusionOk="0">
                    <a:moveTo>
                      <a:pt x="4368" y="1"/>
                    </a:moveTo>
                    <a:cubicBezTo>
                      <a:pt x="4301" y="1"/>
                      <a:pt x="4234" y="22"/>
                      <a:pt x="4180" y="66"/>
                    </a:cubicBezTo>
                    <a:lnTo>
                      <a:pt x="144" y="3399"/>
                    </a:lnTo>
                    <a:cubicBezTo>
                      <a:pt x="13" y="3506"/>
                      <a:pt x="1" y="3685"/>
                      <a:pt x="108" y="3816"/>
                    </a:cubicBezTo>
                    <a:cubicBezTo>
                      <a:pt x="156" y="3887"/>
                      <a:pt x="251" y="3923"/>
                      <a:pt x="334" y="3923"/>
                    </a:cubicBezTo>
                    <a:cubicBezTo>
                      <a:pt x="394" y="3923"/>
                      <a:pt x="465" y="3899"/>
                      <a:pt x="525" y="3864"/>
                    </a:cubicBezTo>
                    <a:lnTo>
                      <a:pt x="4347" y="697"/>
                    </a:lnTo>
                    <a:lnTo>
                      <a:pt x="7478" y="3840"/>
                    </a:lnTo>
                    <a:cubicBezTo>
                      <a:pt x="7532" y="3899"/>
                      <a:pt x="7606" y="3929"/>
                      <a:pt x="7682" y="3929"/>
                    </a:cubicBezTo>
                    <a:cubicBezTo>
                      <a:pt x="7758" y="3929"/>
                      <a:pt x="7835" y="3899"/>
                      <a:pt x="7895" y="3840"/>
                    </a:cubicBezTo>
                    <a:cubicBezTo>
                      <a:pt x="8014" y="3721"/>
                      <a:pt x="8014" y="3530"/>
                      <a:pt x="7895" y="3423"/>
                    </a:cubicBezTo>
                    <a:lnTo>
                      <a:pt x="4585" y="89"/>
                    </a:lnTo>
                    <a:cubicBezTo>
                      <a:pt x="4527" y="31"/>
                      <a:pt x="4447" y="1"/>
                      <a:pt x="43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0"/>
              <p:cNvSpPr/>
              <p:nvPr/>
            </p:nvSpPr>
            <p:spPr>
              <a:xfrm>
                <a:off x="4404688" y="2172275"/>
                <a:ext cx="200350" cy="98325"/>
              </a:xfrm>
              <a:custGeom>
                <a:avLst/>
                <a:gdLst/>
                <a:ahLst/>
                <a:cxnLst/>
                <a:rect l="l" t="t" r="r" b="b"/>
                <a:pathLst>
                  <a:path w="8014" h="3933" extrusionOk="0">
                    <a:moveTo>
                      <a:pt x="4375" y="0"/>
                    </a:moveTo>
                    <a:cubicBezTo>
                      <a:pt x="4306" y="0"/>
                      <a:pt x="4236" y="25"/>
                      <a:pt x="4180" y="75"/>
                    </a:cubicBezTo>
                    <a:lnTo>
                      <a:pt x="144" y="3397"/>
                    </a:lnTo>
                    <a:cubicBezTo>
                      <a:pt x="13" y="3504"/>
                      <a:pt x="1" y="3695"/>
                      <a:pt x="108" y="3826"/>
                    </a:cubicBezTo>
                    <a:cubicBezTo>
                      <a:pt x="156" y="3897"/>
                      <a:pt x="251" y="3933"/>
                      <a:pt x="334" y="3933"/>
                    </a:cubicBezTo>
                    <a:cubicBezTo>
                      <a:pt x="394" y="3933"/>
                      <a:pt x="465" y="3909"/>
                      <a:pt x="525" y="3861"/>
                    </a:cubicBezTo>
                    <a:lnTo>
                      <a:pt x="4347" y="706"/>
                    </a:lnTo>
                    <a:lnTo>
                      <a:pt x="7478" y="3838"/>
                    </a:lnTo>
                    <a:cubicBezTo>
                      <a:pt x="7532" y="3897"/>
                      <a:pt x="7606" y="3927"/>
                      <a:pt x="7682" y="3927"/>
                    </a:cubicBezTo>
                    <a:cubicBezTo>
                      <a:pt x="7758" y="3927"/>
                      <a:pt x="7835" y="3897"/>
                      <a:pt x="7895" y="3838"/>
                    </a:cubicBezTo>
                    <a:cubicBezTo>
                      <a:pt x="8014" y="3730"/>
                      <a:pt x="8014" y="3540"/>
                      <a:pt x="7895" y="3421"/>
                    </a:cubicBezTo>
                    <a:lnTo>
                      <a:pt x="4585" y="87"/>
                    </a:lnTo>
                    <a:cubicBezTo>
                      <a:pt x="4528" y="31"/>
                      <a:pt x="4452" y="0"/>
                      <a:pt x="43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593"/>
        <p:cNvGrpSpPr/>
        <p:nvPr/>
      </p:nvGrpSpPr>
      <p:grpSpPr>
        <a:xfrm>
          <a:off x="0" y="0"/>
          <a:ext cx="0" cy="0"/>
          <a:chOff x="0" y="0"/>
          <a:chExt cx="0" cy="0"/>
        </a:xfrm>
      </p:grpSpPr>
      <p:grpSp>
        <p:nvGrpSpPr>
          <p:cNvPr id="1594" name="Google Shape;1594;p27"/>
          <p:cNvGrpSpPr/>
          <p:nvPr/>
        </p:nvGrpSpPr>
        <p:grpSpPr>
          <a:xfrm>
            <a:off x="-99500" y="0"/>
            <a:ext cx="9280299" cy="5143438"/>
            <a:chOff x="-99500" y="0"/>
            <a:chExt cx="9280299" cy="5143438"/>
          </a:xfrm>
        </p:grpSpPr>
        <p:grpSp>
          <p:nvGrpSpPr>
            <p:cNvPr id="1595" name="Google Shape;1595;p27"/>
            <p:cNvGrpSpPr/>
            <p:nvPr/>
          </p:nvGrpSpPr>
          <p:grpSpPr>
            <a:xfrm>
              <a:off x="-99500" y="0"/>
              <a:ext cx="9280299" cy="5143438"/>
              <a:chOff x="-99500" y="0"/>
              <a:chExt cx="9280299" cy="5143438"/>
            </a:xfrm>
          </p:grpSpPr>
          <p:sp>
            <p:nvSpPr>
              <p:cNvPr id="1596" name="Google Shape;1596;p27"/>
              <p:cNvSpPr/>
              <p:nvPr/>
            </p:nvSpPr>
            <p:spPr>
              <a:xfrm>
                <a:off x="21232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7"/>
              <p:cNvSpPr/>
              <p:nvPr/>
            </p:nvSpPr>
            <p:spPr>
              <a:xfrm>
                <a:off x="484408"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7"/>
              <p:cNvSpPr/>
              <p:nvPr/>
            </p:nvSpPr>
            <p:spPr>
              <a:xfrm>
                <a:off x="75711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7"/>
              <p:cNvSpPr/>
              <p:nvPr/>
            </p:nvSpPr>
            <p:spPr>
              <a:xfrm>
                <a:off x="1029198"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7"/>
              <p:cNvSpPr/>
              <p:nvPr/>
            </p:nvSpPr>
            <p:spPr>
              <a:xfrm>
                <a:off x="1301857"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7"/>
              <p:cNvSpPr/>
              <p:nvPr/>
            </p:nvSpPr>
            <p:spPr>
              <a:xfrm>
                <a:off x="1573988"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7"/>
              <p:cNvSpPr/>
              <p:nvPr/>
            </p:nvSpPr>
            <p:spPr>
              <a:xfrm>
                <a:off x="184664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7"/>
              <p:cNvSpPr/>
              <p:nvPr/>
            </p:nvSpPr>
            <p:spPr>
              <a:xfrm>
                <a:off x="2119306"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7"/>
              <p:cNvSpPr/>
              <p:nvPr/>
            </p:nvSpPr>
            <p:spPr>
              <a:xfrm>
                <a:off x="239143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7"/>
              <p:cNvSpPr/>
              <p:nvPr/>
            </p:nvSpPr>
            <p:spPr>
              <a:xfrm>
                <a:off x="2664096"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7"/>
              <p:cNvSpPr/>
              <p:nvPr/>
            </p:nvSpPr>
            <p:spPr>
              <a:xfrm>
                <a:off x="293617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7"/>
              <p:cNvSpPr/>
              <p:nvPr/>
            </p:nvSpPr>
            <p:spPr>
              <a:xfrm>
                <a:off x="3208887"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7"/>
              <p:cNvSpPr/>
              <p:nvPr/>
            </p:nvSpPr>
            <p:spPr>
              <a:xfrm>
                <a:off x="34809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7"/>
              <p:cNvSpPr/>
              <p:nvPr/>
            </p:nvSpPr>
            <p:spPr>
              <a:xfrm>
                <a:off x="375304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7"/>
              <p:cNvSpPr/>
              <p:nvPr/>
            </p:nvSpPr>
            <p:spPr>
              <a:xfrm>
                <a:off x="4025131"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7"/>
              <p:cNvSpPr/>
              <p:nvPr/>
            </p:nvSpPr>
            <p:spPr>
              <a:xfrm>
                <a:off x="429783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7"/>
              <p:cNvSpPr/>
              <p:nvPr/>
            </p:nvSpPr>
            <p:spPr>
              <a:xfrm>
                <a:off x="4569921"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7"/>
              <p:cNvSpPr/>
              <p:nvPr/>
            </p:nvSpPr>
            <p:spPr>
              <a:xfrm>
                <a:off x="4842580"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7"/>
              <p:cNvSpPr/>
              <p:nvPr/>
            </p:nvSpPr>
            <p:spPr>
              <a:xfrm>
                <a:off x="5114711"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7"/>
              <p:cNvSpPr/>
              <p:nvPr/>
            </p:nvSpPr>
            <p:spPr>
              <a:xfrm>
                <a:off x="53873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7"/>
              <p:cNvSpPr/>
              <p:nvPr/>
            </p:nvSpPr>
            <p:spPr>
              <a:xfrm>
                <a:off x="566002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7"/>
              <p:cNvSpPr/>
              <p:nvPr/>
            </p:nvSpPr>
            <p:spPr>
              <a:xfrm>
                <a:off x="593216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7"/>
              <p:cNvSpPr/>
              <p:nvPr/>
            </p:nvSpPr>
            <p:spPr>
              <a:xfrm>
                <a:off x="6204819"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7"/>
              <p:cNvSpPr/>
              <p:nvPr/>
            </p:nvSpPr>
            <p:spPr>
              <a:xfrm>
                <a:off x="6476902"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7"/>
              <p:cNvSpPr/>
              <p:nvPr/>
            </p:nvSpPr>
            <p:spPr>
              <a:xfrm>
                <a:off x="6749609"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7"/>
              <p:cNvSpPr/>
              <p:nvPr/>
            </p:nvSpPr>
            <p:spPr>
              <a:xfrm>
                <a:off x="7021692"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7"/>
              <p:cNvSpPr/>
              <p:nvPr/>
            </p:nvSpPr>
            <p:spPr>
              <a:xfrm>
                <a:off x="729377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7"/>
              <p:cNvSpPr/>
              <p:nvPr/>
            </p:nvSpPr>
            <p:spPr>
              <a:xfrm>
                <a:off x="7565854"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7"/>
              <p:cNvSpPr/>
              <p:nvPr/>
            </p:nvSpPr>
            <p:spPr>
              <a:xfrm>
                <a:off x="783856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7"/>
              <p:cNvSpPr/>
              <p:nvPr/>
            </p:nvSpPr>
            <p:spPr>
              <a:xfrm>
                <a:off x="8110644"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7"/>
              <p:cNvSpPr/>
              <p:nvPr/>
            </p:nvSpPr>
            <p:spPr>
              <a:xfrm>
                <a:off x="8383303"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7"/>
              <p:cNvSpPr/>
              <p:nvPr/>
            </p:nvSpPr>
            <p:spPr>
              <a:xfrm>
                <a:off x="8655434"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7"/>
              <p:cNvSpPr/>
              <p:nvPr/>
            </p:nvSpPr>
            <p:spPr>
              <a:xfrm>
                <a:off x="8928093"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7"/>
              <p:cNvSpPr/>
              <p:nvPr/>
            </p:nvSpPr>
            <p:spPr>
              <a:xfrm>
                <a:off x="-99500" y="1344112"/>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7"/>
              <p:cNvSpPr/>
              <p:nvPr/>
            </p:nvSpPr>
            <p:spPr>
              <a:xfrm>
                <a:off x="-99500" y="1616195"/>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7"/>
              <p:cNvSpPr/>
              <p:nvPr/>
            </p:nvSpPr>
            <p:spPr>
              <a:xfrm>
                <a:off x="-99500" y="188885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7"/>
              <p:cNvSpPr/>
              <p:nvPr/>
            </p:nvSpPr>
            <p:spPr>
              <a:xfrm>
                <a:off x="-99500" y="2160985"/>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7"/>
              <p:cNvSpPr/>
              <p:nvPr/>
            </p:nvSpPr>
            <p:spPr>
              <a:xfrm>
                <a:off x="-99500" y="243364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7"/>
              <p:cNvSpPr/>
              <p:nvPr/>
            </p:nvSpPr>
            <p:spPr>
              <a:xfrm>
                <a:off x="-99500" y="270572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7"/>
              <p:cNvSpPr/>
              <p:nvPr/>
            </p:nvSpPr>
            <p:spPr>
              <a:xfrm>
                <a:off x="-99500" y="2978435"/>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7"/>
              <p:cNvSpPr/>
              <p:nvPr/>
            </p:nvSpPr>
            <p:spPr>
              <a:xfrm>
                <a:off x="-99500" y="3250518"/>
                <a:ext cx="9280299" cy="4033"/>
              </a:xfrm>
              <a:custGeom>
                <a:avLst/>
                <a:gdLst/>
                <a:ahLst/>
                <a:cxnLst/>
                <a:rect l="l" t="t" r="r" b="b"/>
                <a:pathLst>
                  <a:path w="190453" h="84" extrusionOk="0">
                    <a:moveTo>
                      <a:pt x="0" y="1"/>
                    </a:moveTo>
                    <a:lnTo>
                      <a:pt x="190453" y="1"/>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7"/>
              <p:cNvSpPr/>
              <p:nvPr/>
            </p:nvSpPr>
            <p:spPr>
              <a:xfrm>
                <a:off x="-99500" y="352317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7"/>
              <p:cNvSpPr/>
              <p:nvPr/>
            </p:nvSpPr>
            <p:spPr>
              <a:xfrm>
                <a:off x="-99500" y="3795308"/>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9" name="Google Shape;1639;p27"/>
            <p:cNvGrpSpPr/>
            <p:nvPr/>
          </p:nvGrpSpPr>
          <p:grpSpPr>
            <a:xfrm>
              <a:off x="117287" y="100756"/>
              <a:ext cx="8722065" cy="4363753"/>
              <a:chOff x="117287" y="100756"/>
              <a:chExt cx="8722065" cy="4363753"/>
            </a:xfrm>
          </p:grpSpPr>
          <p:grpSp>
            <p:nvGrpSpPr>
              <p:cNvPr id="1640" name="Google Shape;1640;p27"/>
              <p:cNvGrpSpPr/>
              <p:nvPr/>
            </p:nvGrpSpPr>
            <p:grpSpPr>
              <a:xfrm>
                <a:off x="7867306" y="202825"/>
                <a:ext cx="972046" cy="1342812"/>
                <a:chOff x="2673045" y="-67517"/>
                <a:chExt cx="665238" cy="918916"/>
              </a:xfrm>
            </p:grpSpPr>
            <p:sp>
              <p:nvSpPr>
                <p:cNvPr id="1641" name="Google Shape;1641;p27"/>
                <p:cNvSpPr/>
                <p:nvPr/>
              </p:nvSpPr>
              <p:spPr>
                <a:xfrm rot="-5400000">
                  <a:off x="2594024" y="111691"/>
                  <a:ext cx="823440" cy="655977"/>
                </a:xfrm>
                <a:custGeom>
                  <a:avLst/>
                  <a:gdLst/>
                  <a:ahLst/>
                  <a:cxnLst/>
                  <a:rect l="l" t="t" r="r" b="b"/>
                  <a:pathLst>
                    <a:path w="25874" h="20612" extrusionOk="0">
                      <a:moveTo>
                        <a:pt x="20350" y="1"/>
                      </a:moveTo>
                      <a:cubicBezTo>
                        <a:pt x="19973" y="1"/>
                        <a:pt x="19591" y="105"/>
                        <a:pt x="19253" y="324"/>
                      </a:cubicBezTo>
                      <a:cubicBezTo>
                        <a:pt x="18301" y="931"/>
                        <a:pt x="18027" y="2205"/>
                        <a:pt x="18634" y="3145"/>
                      </a:cubicBezTo>
                      <a:cubicBezTo>
                        <a:pt x="21230" y="7170"/>
                        <a:pt x="20063" y="12551"/>
                        <a:pt x="16039" y="15135"/>
                      </a:cubicBezTo>
                      <a:cubicBezTo>
                        <a:pt x="14617" y="16053"/>
                        <a:pt x="13001" y="16524"/>
                        <a:pt x="11354" y="16524"/>
                      </a:cubicBezTo>
                      <a:cubicBezTo>
                        <a:pt x="10738" y="16524"/>
                        <a:pt x="10118" y="16458"/>
                        <a:pt x="9502" y="16326"/>
                      </a:cubicBezTo>
                      <a:cubicBezTo>
                        <a:pt x="7240" y="15837"/>
                        <a:pt x="5299" y="14492"/>
                        <a:pt x="4049" y="12539"/>
                      </a:cubicBezTo>
                      <a:cubicBezTo>
                        <a:pt x="3654" y="11932"/>
                        <a:pt x="2998" y="11601"/>
                        <a:pt x="2331" y="11601"/>
                      </a:cubicBezTo>
                      <a:cubicBezTo>
                        <a:pt x="1951" y="11601"/>
                        <a:pt x="1568" y="11708"/>
                        <a:pt x="1227" y="11932"/>
                      </a:cubicBezTo>
                      <a:cubicBezTo>
                        <a:pt x="275" y="12539"/>
                        <a:pt x="1" y="13801"/>
                        <a:pt x="608" y="14754"/>
                      </a:cubicBezTo>
                      <a:cubicBezTo>
                        <a:pt x="2454" y="17611"/>
                        <a:pt x="5299" y="19588"/>
                        <a:pt x="8633" y="20314"/>
                      </a:cubicBezTo>
                      <a:cubicBezTo>
                        <a:pt x="9538" y="20517"/>
                        <a:pt x="10455" y="20612"/>
                        <a:pt x="11371" y="20612"/>
                      </a:cubicBezTo>
                      <a:cubicBezTo>
                        <a:pt x="13788" y="20612"/>
                        <a:pt x="16158" y="19921"/>
                        <a:pt x="18241" y="18576"/>
                      </a:cubicBezTo>
                      <a:cubicBezTo>
                        <a:pt x="24159" y="14766"/>
                        <a:pt x="25873" y="6860"/>
                        <a:pt x="22075" y="943"/>
                      </a:cubicBezTo>
                      <a:cubicBezTo>
                        <a:pt x="21686" y="333"/>
                        <a:pt x="21024" y="1"/>
                        <a:pt x="20350" y="1"/>
                      </a:cubicBezTo>
                      <a:close/>
                    </a:path>
                  </a:pathLst>
                </a:custGeom>
                <a:solidFill>
                  <a:srgbClr val="2DD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7"/>
                <p:cNvSpPr/>
                <p:nvPr/>
              </p:nvSpPr>
              <p:spPr>
                <a:xfrm rot="-5400000">
                  <a:off x="2588279" y="17249"/>
                  <a:ext cx="834770" cy="665238"/>
                </a:xfrm>
                <a:custGeom>
                  <a:avLst/>
                  <a:gdLst/>
                  <a:ahLst/>
                  <a:cxnLst/>
                  <a:rect l="l" t="t" r="r" b="b"/>
                  <a:pathLst>
                    <a:path w="26230" h="20903" extrusionOk="0">
                      <a:moveTo>
                        <a:pt x="20529" y="298"/>
                      </a:moveTo>
                      <a:cubicBezTo>
                        <a:pt x="20662" y="298"/>
                        <a:pt x="20797" y="312"/>
                        <a:pt x="20931" y="341"/>
                      </a:cubicBezTo>
                      <a:cubicBezTo>
                        <a:pt x="21419" y="448"/>
                        <a:pt x="21848" y="745"/>
                        <a:pt x="22122" y="1174"/>
                      </a:cubicBezTo>
                      <a:cubicBezTo>
                        <a:pt x="25884" y="7020"/>
                        <a:pt x="24182" y="14842"/>
                        <a:pt x="18336" y="18605"/>
                      </a:cubicBezTo>
                      <a:cubicBezTo>
                        <a:pt x="16300" y="19914"/>
                        <a:pt x="13942" y="20617"/>
                        <a:pt x="11537" y="20617"/>
                      </a:cubicBezTo>
                      <a:cubicBezTo>
                        <a:pt x="10644" y="20617"/>
                        <a:pt x="9727" y="20510"/>
                        <a:pt x="8846" y="20319"/>
                      </a:cubicBezTo>
                      <a:cubicBezTo>
                        <a:pt x="5548" y="19605"/>
                        <a:pt x="2727" y="17652"/>
                        <a:pt x="905" y="14819"/>
                      </a:cubicBezTo>
                      <a:cubicBezTo>
                        <a:pt x="345" y="13937"/>
                        <a:pt x="595" y="12759"/>
                        <a:pt x="1476" y="12199"/>
                      </a:cubicBezTo>
                      <a:cubicBezTo>
                        <a:pt x="1786" y="11997"/>
                        <a:pt x="2143" y="11902"/>
                        <a:pt x="2500" y="11902"/>
                      </a:cubicBezTo>
                      <a:cubicBezTo>
                        <a:pt x="2631" y="11902"/>
                        <a:pt x="2762" y="11913"/>
                        <a:pt x="2905" y="11949"/>
                      </a:cubicBezTo>
                      <a:cubicBezTo>
                        <a:pt x="3393" y="12056"/>
                        <a:pt x="3822" y="12342"/>
                        <a:pt x="4096" y="12771"/>
                      </a:cubicBezTo>
                      <a:cubicBezTo>
                        <a:pt x="5370" y="14747"/>
                        <a:pt x="7334" y="16116"/>
                        <a:pt x="9644" y="16616"/>
                      </a:cubicBezTo>
                      <a:cubicBezTo>
                        <a:pt x="10275" y="16754"/>
                        <a:pt x="10912" y="16822"/>
                        <a:pt x="11544" y="16822"/>
                      </a:cubicBezTo>
                      <a:cubicBezTo>
                        <a:pt x="13214" y="16822"/>
                        <a:pt x="14854" y="16347"/>
                        <a:pt x="16288" y="15414"/>
                      </a:cubicBezTo>
                      <a:cubicBezTo>
                        <a:pt x="20384" y="12783"/>
                        <a:pt x="21574" y="7318"/>
                        <a:pt x="18943" y="3222"/>
                      </a:cubicBezTo>
                      <a:cubicBezTo>
                        <a:pt x="18371" y="2341"/>
                        <a:pt x="18621" y="1162"/>
                        <a:pt x="19503" y="603"/>
                      </a:cubicBezTo>
                      <a:cubicBezTo>
                        <a:pt x="19816" y="402"/>
                        <a:pt x="20167" y="298"/>
                        <a:pt x="20529" y="298"/>
                      </a:cubicBezTo>
                      <a:close/>
                      <a:moveTo>
                        <a:pt x="20512" y="0"/>
                      </a:moveTo>
                      <a:cubicBezTo>
                        <a:pt x="20101" y="0"/>
                        <a:pt x="19700" y="121"/>
                        <a:pt x="19348" y="352"/>
                      </a:cubicBezTo>
                      <a:cubicBezTo>
                        <a:pt x="18324" y="1007"/>
                        <a:pt x="18038" y="2365"/>
                        <a:pt x="18693" y="3377"/>
                      </a:cubicBezTo>
                      <a:cubicBezTo>
                        <a:pt x="21229" y="7330"/>
                        <a:pt x="20086" y="12616"/>
                        <a:pt x="16133" y="15164"/>
                      </a:cubicBezTo>
                      <a:cubicBezTo>
                        <a:pt x="14738" y="16065"/>
                        <a:pt x="13148" y="16525"/>
                        <a:pt x="11527" y="16525"/>
                      </a:cubicBezTo>
                      <a:cubicBezTo>
                        <a:pt x="10920" y="16525"/>
                        <a:pt x="10310" y="16460"/>
                        <a:pt x="9704" y="16331"/>
                      </a:cubicBezTo>
                      <a:cubicBezTo>
                        <a:pt x="7477" y="15842"/>
                        <a:pt x="5572" y="14521"/>
                        <a:pt x="4346" y="12604"/>
                      </a:cubicBezTo>
                      <a:cubicBezTo>
                        <a:pt x="4024" y="12116"/>
                        <a:pt x="3536" y="11771"/>
                        <a:pt x="2965" y="11651"/>
                      </a:cubicBezTo>
                      <a:cubicBezTo>
                        <a:pt x="2807" y="11619"/>
                        <a:pt x="2649" y="11602"/>
                        <a:pt x="2491" y="11602"/>
                      </a:cubicBezTo>
                      <a:cubicBezTo>
                        <a:pt x="2078" y="11602"/>
                        <a:pt x="1672" y="11716"/>
                        <a:pt x="1310" y="11949"/>
                      </a:cubicBezTo>
                      <a:cubicBezTo>
                        <a:pt x="298" y="12604"/>
                        <a:pt x="0" y="13961"/>
                        <a:pt x="655" y="14973"/>
                      </a:cubicBezTo>
                      <a:cubicBezTo>
                        <a:pt x="2524" y="17878"/>
                        <a:pt x="5406" y="19879"/>
                        <a:pt x="8775" y="20605"/>
                      </a:cubicBezTo>
                      <a:cubicBezTo>
                        <a:pt x="9692" y="20807"/>
                        <a:pt x="10620" y="20903"/>
                        <a:pt x="11537" y="20903"/>
                      </a:cubicBezTo>
                      <a:cubicBezTo>
                        <a:pt x="14002" y="20903"/>
                        <a:pt x="16407" y="20200"/>
                        <a:pt x="18502" y="18843"/>
                      </a:cubicBezTo>
                      <a:cubicBezTo>
                        <a:pt x="24491" y="14997"/>
                        <a:pt x="26230" y="6996"/>
                        <a:pt x="22372" y="1007"/>
                      </a:cubicBezTo>
                      <a:cubicBezTo>
                        <a:pt x="22050" y="519"/>
                        <a:pt x="21562" y="174"/>
                        <a:pt x="20991" y="55"/>
                      </a:cubicBezTo>
                      <a:cubicBezTo>
                        <a:pt x="20831" y="18"/>
                        <a:pt x="20671" y="0"/>
                        <a:pt x="20512" y="0"/>
                      </a:cubicBezTo>
                      <a:close/>
                    </a:path>
                  </a:pathLst>
                </a:custGeom>
                <a:solidFill>
                  <a:srgbClr val="121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3" name="Google Shape;1643;p27"/>
              <p:cNvGrpSpPr/>
              <p:nvPr/>
            </p:nvGrpSpPr>
            <p:grpSpPr>
              <a:xfrm rot="-5400000">
                <a:off x="121212" y="3813335"/>
                <a:ext cx="766800" cy="535549"/>
                <a:chOff x="5059762" y="4251410"/>
                <a:chExt cx="766800" cy="535549"/>
              </a:xfrm>
            </p:grpSpPr>
            <p:sp>
              <p:nvSpPr>
                <p:cNvPr id="1644" name="Google Shape;1644;p27"/>
                <p:cNvSpPr/>
                <p:nvPr/>
              </p:nvSpPr>
              <p:spPr>
                <a:xfrm>
                  <a:off x="5524244" y="4251410"/>
                  <a:ext cx="302318" cy="535549"/>
                </a:xfrm>
                <a:custGeom>
                  <a:avLst/>
                  <a:gdLst/>
                  <a:ahLst/>
                  <a:cxnLst/>
                  <a:rect l="l" t="t" r="r" b="b"/>
                  <a:pathLst>
                    <a:path w="4882" h="8648" extrusionOk="0">
                      <a:moveTo>
                        <a:pt x="821" y="0"/>
                      </a:moveTo>
                      <a:cubicBezTo>
                        <a:pt x="654" y="0"/>
                        <a:pt x="486" y="55"/>
                        <a:pt x="346" y="170"/>
                      </a:cubicBezTo>
                      <a:cubicBezTo>
                        <a:pt x="167" y="313"/>
                        <a:pt x="84" y="527"/>
                        <a:pt x="84" y="742"/>
                      </a:cubicBezTo>
                      <a:cubicBezTo>
                        <a:pt x="84" y="908"/>
                        <a:pt x="131" y="1075"/>
                        <a:pt x="250" y="1218"/>
                      </a:cubicBezTo>
                      <a:lnTo>
                        <a:pt x="3060" y="4623"/>
                      </a:lnTo>
                      <a:lnTo>
                        <a:pt x="298" y="7373"/>
                      </a:lnTo>
                      <a:cubicBezTo>
                        <a:pt x="12" y="7671"/>
                        <a:pt x="0" y="8135"/>
                        <a:pt x="298" y="8433"/>
                      </a:cubicBezTo>
                      <a:cubicBezTo>
                        <a:pt x="441" y="8576"/>
                        <a:pt x="631" y="8647"/>
                        <a:pt x="822" y="8647"/>
                      </a:cubicBezTo>
                      <a:cubicBezTo>
                        <a:pt x="1012" y="8647"/>
                        <a:pt x="1203" y="8576"/>
                        <a:pt x="1346" y="8433"/>
                      </a:cubicBezTo>
                      <a:lnTo>
                        <a:pt x="4584" y="5194"/>
                      </a:lnTo>
                      <a:cubicBezTo>
                        <a:pt x="4858" y="4933"/>
                        <a:pt x="4882" y="4492"/>
                        <a:pt x="4632" y="4206"/>
                      </a:cubicBezTo>
                      <a:lnTo>
                        <a:pt x="1393" y="265"/>
                      </a:lnTo>
                      <a:cubicBezTo>
                        <a:pt x="1246" y="91"/>
                        <a:pt x="1035" y="0"/>
                        <a:pt x="8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7"/>
                <p:cNvSpPr/>
                <p:nvPr/>
              </p:nvSpPr>
              <p:spPr>
                <a:xfrm>
                  <a:off x="5291972" y="4251410"/>
                  <a:ext cx="302380" cy="535549"/>
                </a:xfrm>
                <a:custGeom>
                  <a:avLst/>
                  <a:gdLst/>
                  <a:ahLst/>
                  <a:cxnLst/>
                  <a:rect l="l" t="t" r="r" b="b"/>
                  <a:pathLst>
                    <a:path w="4883" h="8648" extrusionOk="0">
                      <a:moveTo>
                        <a:pt x="822" y="0"/>
                      </a:moveTo>
                      <a:cubicBezTo>
                        <a:pt x="655" y="0"/>
                        <a:pt x="487" y="55"/>
                        <a:pt x="346" y="170"/>
                      </a:cubicBezTo>
                      <a:cubicBezTo>
                        <a:pt x="168" y="313"/>
                        <a:pt x="72" y="527"/>
                        <a:pt x="72" y="742"/>
                      </a:cubicBezTo>
                      <a:cubicBezTo>
                        <a:pt x="72" y="908"/>
                        <a:pt x="132" y="1075"/>
                        <a:pt x="251" y="1218"/>
                      </a:cubicBezTo>
                      <a:lnTo>
                        <a:pt x="3061" y="4623"/>
                      </a:lnTo>
                      <a:lnTo>
                        <a:pt x="298" y="7373"/>
                      </a:lnTo>
                      <a:cubicBezTo>
                        <a:pt x="1" y="7671"/>
                        <a:pt x="1" y="8135"/>
                        <a:pt x="298" y="8433"/>
                      </a:cubicBezTo>
                      <a:cubicBezTo>
                        <a:pt x="441" y="8576"/>
                        <a:pt x="629" y="8647"/>
                        <a:pt x="818" y="8647"/>
                      </a:cubicBezTo>
                      <a:cubicBezTo>
                        <a:pt x="1007" y="8647"/>
                        <a:pt x="1197" y="8576"/>
                        <a:pt x="1346" y="8433"/>
                      </a:cubicBezTo>
                      <a:lnTo>
                        <a:pt x="4585" y="5194"/>
                      </a:lnTo>
                      <a:cubicBezTo>
                        <a:pt x="4859" y="4933"/>
                        <a:pt x="4882" y="4492"/>
                        <a:pt x="4632" y="4206"/>
                      </a:cubicBezTo>
                      <a:lnTo>
                        <a:pt x="1394" y="265"/>
                      </a:lnTo>
                      <a:cubicBezTo>
                        <a:pt x="1247" y="91"/>
                        <a:pt x="1035" y="0"/>
                        <a:pt x="8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7"/>
                <p:cNvSpPr/>
                <p:nvPr/>
              </p:nvSpPr>
              <p:spPr>
                <a:xfrm>
                  <a:off x="5059762" y="4251410"/>
                  <a:ext cx="302318" cy="535549"/>
                </a:xfrm>
                <a:custGeom>
                  <a:avLst/>
                  <a:gdLst/>
                  <a:ahLst/>
                  <a:cxnLst/>
                  <a:rect l="l" t="t" r="r" b="b"/>
                  <a:pathLst>
                    <a:path w="4882" h="8648" extrusionOk="0">
                      <a:moveTo>
                        <a:pt x="821" y="0"/>
                      </a:moveTo>
                      <a:cubicBezTo>
                        <a:pt x="655" y="0"/>
                        <a:pt x="486" y="55"/>
                        <a:pt x="346" y="170"/>
                      </a:cubicBezTo>
                      <a:cubicBezTo>
                        <a:pt x="167" y="313"/>
                        <a:pt x="72" y="527"/>
                        <a:pt x="72" y="742"/>
                      </a:cubicBezTo>
                      <a:cubicBezTo>
                        <a:pt x="72" y="908"/>
                        <a:pt x="131" y="1075"/>
                        <a:pt x="238" y="1218"/>
                      </a:cubicBezTo>
                      <a:lnTo>
                        <a:pt x="3060" y="4623"/>
                      </a:lnTo>
                      <a:lnTo>
                        <a:pt x="298" y="7373"/>
                      </a:lnTo>
                      <a:cubicBezTo>
                        <a:pt x="0" y="7671"/>
                        <a:pt x="0" y="8135"/>
                        <a:pt x="298" y="8433"/>
                      </a:cubicBezTo>
                      <a:cubicBezTo>
                        <a:pt x="441" y="8576"/>
                        <a:pt x="628" y="8647"/>
                        <a:pt x="817" y="8647"/>
                      </a:cubicBezTo>
                      <a:cubicBezTo>
                        <a:pt x="1006" y="8647"/>
                        <a:pt x="1197" y="8576"/>
                        <a:pt x="1346" y="8433"/>
                      </a:cubicBezTo>
                      <a:lnTo>
                        <a:pt x="4584" y="5194"/>
                      </a:lnTo>
                      <a:cubicBezTo>
                        <a:pt x="4858" y="4933"/>
                        <a:pt x="4882" y="4492"/>
                        <a:pt x="4632" y="4206"/>
                      </a:cubicBezTo>
                      <a:lnTo>
                        <a:pt x="1393" y="265"/>
                      </a:lnTo>
                      <a:cubicBezTo>
                        <a:pt x="1246" y="91"/>
                        <a:pt x="1035" y="0"/>
                        <a:pt x="8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7" name="Google Shape;1647;p27"/>
              <p:cNvGrpSpPr/>
              <p:nvPr/>
            </p:nvGrpSpPr>
            <p:grpSpPr>
              <a:xfrm rot="5400000">
                <a:off x="218632" y="-589"/>
                <a:ext cx="692438" cy="895128"/>
                <a:chOff x="194863" y="3229838"/>
                <a:chExt cx="1354800" cy="1751375"/>
              </a:xfrm>
            </p:grpSpPr>
            <p:sp>
              <p:nvSpPr>
                <p:cNvPr id="1648" name="Google Shape;1648;p27"/>
                <p:cNvSpPr/>
                <p:nvPr/>
              </p:nvSpPr>
              <p:spPr>
                <a:xfrm>
                  <a:off x="194863" y="3229850"/>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7"/>
                <p:cNvSpPr/>
                <p:nvPr/>
              </p:nvSpPr>
              <p:spPr>
                <a:xfrm>
                  <a:off x="194863" y="3625841"/>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7"/>
                <p:cNvSpPr/>
                <p:nvPr/>
              </p:nvSpPr>
              <p:spPr>
                <a:xfrm>
                  <a:off x="194863" y="4021831"/>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7"/>
                <p:cNvSpPr/>
                <p:nvPr/>
              </p:nvSpPr>
              <p:spPr>
                <a:xfrm>
                  <a:off x="194863" y="4417822"/>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7"/>
                <p:cNvSpPr/>
                <p:nvPr/>
              </p:nvSpPr>
              <p:spPr>
                <a:xfrm>
                  <a:off x="194863" y="4813813"/>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7"/>
                <p:cNvSpPr/>
                <p:nvPr/>
              </p:nvSpPr>
              <p:spPr>
                <a:xfrm>
                  <a:off x="788563" y="3229838"/>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7"/>
                <p:cNvSpPr/>
                <p:nvPr/>
              </p:nvSpPr>
              <p:spPr>
                <a:xfrm>
                  <a:off x="788563" y="3625828"/>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7"/>
                <p:cNvSpPr/>
                <p:nvPr/>
              </p:nvSpPr>
              <p:spPr>
                <a:xfrm>
                  <a:off x="788563" y="4021819"/>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7"/>
                <p:cNvSpPr/>
                <p:nvPr/>
              </p:nvSpPr>
              <p:spPr>
                <a:xfrm>
                  <a:off x="788563" y="4417809"/>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7"/>
                <p:cNvSpPr/>
                <p:nvPr/>
              </p:nvSpPr>
              <p:spPr>
                <a:xfrm>
                  <a:off x="788563" y="4813800"/>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7"/>
                <p:cNvSpPr/>
                <p:nvPr/>
              </p:nvSpPr>
              <p:spPr>
                <a:xfrm>
                  <a:off x="1382263" y="3229838"/>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7"/>
                <p:cNvSpPr/>
                <p:nvPr/>
              </p:nvSpPr>
              <p:spPr>
                <a:xfrm>
                  <a:off x="1382263" y="3625828"/>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7"/>
                <p:cNvSpPr/>
                <p:nvPr/>
              </p:nvSpPr>
              <p:spPr>
                <a:xfrm>
                  <a:off x="1382263" y="4021819"/>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7"/>
                <p:cNvSpPr/>
                <p:nvPr/>
              </p:nvSpPr>
              <p:spPr>
                <a:xfrm>
                  <a:off x="1382263" y="4417809"/>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7"/>
                <p:cNvSpPr/>
                <p:nvPr/>
              </p:nvSpPr>
              <p:spPr>
                <a:xfrm>
                  <a:off x="1382263" y="4813800"/>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5">
    <p:spTree>
      <p:nvGrpSpPr>
        <p:cNvPr id="1" name="Shape 1663"/>
        <p:cNvGrpSpPr/>
        <p:nvPr/>
      </p:nvGrpSpPr>
      <p:grpSpPr>
        <a:xfrm>
          <a:off x="0" y="0"/>
          <a:ext cx="0" cy="0"/>
          <a:chOff x="0" y="0"/>
          <a:chExt cx="0" cy="0"/>
        </a:xfrm>
      </p:grpSpPr>
      <p:grpSp>
        <p:nvGrpSpPr>
          <p:cNvPr id="1664" name="Google Shape;1664;p28"/>
          <p:cNvGrpSpPr/>
          <p:nvPr/>
        </p:nvGrpSpPr>
        <p:grpSpPr>
          <a:xfrm>
            <a:off x="-99500" y="0"/>
            <a:ext cx="9280299" cy="5143438"/>
            <a:chOff x="-99500" y="0"/>
            <a:chExt cx="9280299" cy="5143438"/>
          </a:xfrm>
        </p:grpSpPr>
        <p:grpSp>
          <p:nvGrpSpPr>
            <p:cNvPr id="1665" name="Google Shape;1665;p28"/>
            <p:cNvGrpSpPr/>
            <p:nvPr/>
          </p:nvGrpSpPr>
          <p:grpSpPr>
            <a:xfrm>
              <a:off x="-99500" y="0"/>
              <a:ext cx="9280299" cy="5143438"/>
              <a:chOff x="-99500" y="0"/>
              <a:chExt cx="9280299" cy="5143438"/>
            </a:xfrm>
          </p:grpSpPr>
          <p:sp>
            <p:nvSpPr>
              <p:cNvPr id="1666" name="Google Shape;1666;p28"/>
              <p:cNvSpPr/>
              <p:nvPr/>
            </p:nvSpPr>
            <p:spPr>
              <a:xfrm>
                <a:off x="21232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8"/>
              <p:cNvSpPr/>
              <p:nvPr/>
            </p:nvSpPr>
            <p:spPr>
              <a:xfrm>
                <a:off x="484408"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8"/>
              <p:cNvSpPr/>
              <p:nvPr/>
            </p:nvSpPr>
            <p:spPr>
              <a:xfrm>
                <a:off x="75711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8"/>
              <p:cNvSpPr/>
              <p:nvPr/>
            </p:nvSpPr>
            <p:spPr>
              <a:xfrm>
                <a:off x="1029198"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8"/>
              <p:cNvSpPr/>
              <p:nvPr/>
            </p:nvSpPr>
            <p:spPr>
              <a:xfrm>
                <a:off x="1301857"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28"/>
              <p:cNvSpPr/>
              <p:nvPr/>
            </p:nvSpPr>
            <p:spPr>
              <a:xfrm>
                <a:off x="1573988"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8"/>
              <p:cNvSpPr/>
              <p:nvPr/>
            </p:nvSpPr>
            <p:spPr>
              <a:xfrm>
                <a:off x="184664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8"/>
              <p:cNvSpPr/>
              <p:nvPr/>
            </p:nvSpPr>
            <p:spPr>
              <a:xfrm>
                <a:off x="2119306"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8"/>
              <p:cNvSpPr/>
              <p:nvPr/>
            </p:nvSpPr>
            <p:spPr>
              <a:xfrm>
                <a:off x="239143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8"/>
              <p:cNvSpPr/>
              <p:nvPr/>
            </p:nvSpPr>
            <p:spPr>
              <a:xfrm>
                <a:off x="2664096"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8"/>
              <p:cNvSpPr/>
              <p:nvPr/>
            </p:nvSpPr>
            <p:spPr>
              <a:xfrm>
                <a:off x="293617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8"/>
              <p:cNvSpPr/>
              <p:nvPr/>
            </p:nvSpPr>
            <p:spPr>
              <a:xfrm>
                <a:off x="3208887"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8"/>
              <p:cNvSpPr/>
              <p:nvPr/>
            </p:nvSpPr>
            <p:spPr>
              <a:xfrm>
                <a:off x="34809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8"/>
              <p:cNvSpPr/>
              <p:nvPr/>
            </p:nvSpPr>
            <p:spPr>
              <a:xfrm>
                <a:off x="375304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8"/>
              <p:cNvSpPr/>
              <p:nvPr/>
            </p:nvSpPr>
            <p:spPr>
              <a:xfrm>
                <a:off x="4025131"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8"/>
              <p:cNvSpPr/>
              <p:nvPr/>
            </p:nvSpPr>
            <p:spPr>
              <a:xfrm>
                <a:off x="429783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8"/>
              <p:cNvSpPr/>
              <p:nvPr/>
            </p:nvSpPr>
            <p:spPr>
              <a:xfrm>
                <a:off x="4569921"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8"/>
              <p:cNvSpPr/>
              <p:nvPr/>
            </p:nvSpPr>
            <p:spPr>
              <a:xfrm>
                <a:off x="4842580"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8"/>
              <p:cNvSpPr/>
              <p:nvPr/>
            </p:nvSpPr>
            <p:spPr>
              <a:xfrm>
                <a:off x="5114711"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8"/>
              <p:cNvSpPr/>
              <p:nvPr/>
            </p:nvSpPr>
            <p:spPr>
              <a:xfrm>
                <a:off x="53873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8"/>
              <p:cNvSpPr/>
              <p:nvPr/>
            </p:nvSpPr>
            <p:spPr>
              <a:xfrm>
                <a:off x="566002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8"/>
              <p:cNvSpPr/>
              <p:nvPr/>
            </p:nvSpPr>
            <p:spPr>
              <a:xfrm>
                <a:off x="593216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8"/>
              <p:cNvSpPr/>
              <p:nvPr/>
            </p:nvSpPr>
            <p:spPr>
              <a:xfrm>
                <a:off x="6204819"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8"/>
              <p:cNvSpPr/>
              <p:nvPr/>
            </p:nvSpPr>
            <p:spPr>
              <a:xfrm>
                <a:off x="6476902"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8"/>
              <p:cNvSpPr/>
              <p:nvPr/>
            </p:nvSpPr>
            <p:spPr>
              <a:xfrm>
                <a:off x="6749609"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8"/>
              <p:cNvSpPr/>
              <p:nvPr/>
            </p:nvSpPr>
            <p:spPr>
              <a:xfrm>
                <a:off x="7021692"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8"/>
              <p:cNvSpPr/>
              <p:nvPr/>
            </p:nvSpPr>
            <p:spPr>
              <a:xfrm>
                <a:off x="729377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8"/>
              <p:cNvSpPr/>
              <p:nvPr/>
            </p:nvSpPr>
            <p:spPr>
              <a:xfrm>
                <a:off x="7565854"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8"/>
              <p:cNvSpPr/>
              <p:nvPr/>
            </p:nvSpPr>
            <p:spPr>
              <a:xfrm>
                <a:off x="783856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8"/>
              <p:cNvSpPr/>
              <p:nvPr/>
            </p:nvSpPr>
            <p:spPr>
              <a:xfrm>
                <a:off x="8110644"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8"/>
              <p:cNvSpPr/>
              <p:nvPr/>
            </p:nvSpPr>
            <p:spPr>
              <a:xfrm>
                <a:off x="8383303"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8"/>
              <p:cNvSpPr/>
              <p:nvPr/>
            </p:nvSpPr>
            <p:spPr>
              <a:xfrm>
                <a:off x="8655434"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8"/>
              <p:cNvSpPr/>
              <p:nvPr/>
            </p:nvSpPr>
            <p:spPr>
              <a:xfrm>
                <a:off x="8928093"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8"/>
              <p:cNvSpPr/>
              <p:nvPr/>
            </p:nvSpPr>
            <p:spPr>
              <a:xfrm>
                <a:off x="-99500" y="1344112"/>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8"/>
              <p:cNvSpPr/>
              <p:nvPr/>
            </p:nvSpPr>
            <p:spPr>
              <a:xfrm>
                <a:off x="-99500" y="1616195"/>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8"/>
              <p:cNvSpPr/>
              <p:nvPr/>
            </p:nvSpPr>
            <p:spPr>
              <a:xfrm>
                <a:off x="-99500" y="188885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8"/>
              <p:cNvSpPr/>
              <p:nvPr/>
            </p:nvSpPr>
            <p:spPr>
              <a:xfrm>
                <a:off x="-99500" y="2160985"/>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8"/>
              <p:cNvSpPr/>
              <p:nvPr/>
            </p:nvSpPr>
            <p:spPr>
              <a:xfrm>
                <a:off x="-99500" y="243364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8"/>
              <p:cNvSpPr/>
              <p:nvPr/>
            </p:nvSpPr>
            <p:spPr>
              <a:xfrm>
                <a:off x="-99500" y="270572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8"/>
              <p:cNvSpPr/>
              <p:nvPr/>
            </p:nvSpPr>
            <p:spPr>
              <a:xfrm>
                <a:off x="-99500" y="2978435"/>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8"/>
              <p:cNvSpPr/>
              <p:nvPr/>
            </p:nvSpPr>
            <p:spPr>
              <a:xfrm>
                <a:off x="-99500" y="3250518"/>
                <a:ext cx="9280299" cy="4033"/>
              </a:xfrm>
              <a:custGeom>
                <a:avLst/>
                <a:gdLst/>
                <a:ahLst/>
                <a:cxnLst/>
                <a:rect l="l" t="t" r="r" b="b"/>
                <a:pathLst>
                  <a:path w="190453" h="84" extrusionOk="0">
                    <a:moveTo>
                      <a:pt x="0" y="1"/>
                    </a:moveTo>
                    <a:lnTo>
                      <a:pt x="190453" y="1"/>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8"/>
              <p:cNvSpPr/>
              <p:nvPr/>
            </p:nvSpPr>
            <p:spPr>
              <a:xfrm>
                <a:off x="-99500" y="352317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8"/>
              <p:cNvSpPr/>
              <p:nvPr/>
            </p:nvSpPr>
            <p:spPr>
              <a:xfrm>
                <a:off x="-99500" y="3795308"/>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9" name="Google Shape;1709;p28"/>
            <p:cNvGrpSpPr/>
            <p:nvPr/>
          </p:nvGrpSpPr>
          <p:grpSpPr>
            <a:xfrm>
              <a:off x="322709" y="0"/>
              <a:ext cx="8821291" cy="4995289"/>
              <a:chOff x="322709" y="0"/>
              <a:chExt cx="8821291" cy="4995289"/>
            </a:xfrm>
          </p:grpSpPr>
          <p:sp>
            <p:nvSpPr>
              <p:cNvPr id="1710" name="Google Shape;1710;p28"/>
              <p:cNvSpPr/>
              <p:nvPr/>
            </p:nvSpPr>
            <p:spPr>
              <a:xfrm>
                <a:off x="7241700" y="0"/>
                <a:ext cx="1902300" cy="1125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1" name="Google Shape;1711;p28"/>
              <p:cNvGrpSpPr/>
              <p:nvPr/>
            </p:nvGrpSpPr>
            <p:grpSpPr>
              <a:xfrm>
                <a:off x="8110871" y="749193"/>
                <a:ext cx="995101" cy="1327893"/>
                <a:chOff x="194863" y="3229838"/>
                <a:chExt cx="1354800" cy="1751375"/>
              </a:xfrm>
            </p:grpSpPr>
            <p:sp>
              <p:nvSpPr>
                <p:cNvPr id="1712" name="Google Shape;1712;p28"/>
                <p:cNvSpPr/>
                <p:nvPr/>
              </p:nvSpPr>
              <p:spPr>
                <a:xfrm>
                  <a:off x="194863" y="3229850"/>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8"/>
                <p:cNvSpPr/>
                <p:nvPr/>
              </p:nvSpPr>
              <p:spPr>
                <a:xfrm>
                  <a:off x="194863" y="3625841"/>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8"/>
                <p:cNvSpPr/>
                <p:nvPr/>
              </p:nvSpPr>
              <p:spPr>
                <a:xfrm>
                  <a:off x="194863" y="4021831"/>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8"/>
                <p:cNvSpPr/>
                <p:nvPr/>
              </p:nvSpPr>
              <p:spPr>
                <a:xfrm>
                  <a:off x="194863" y="4417822"/>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8"/>
                <p:cNvSpPr/>
                <p:nvPr/>
              </p:nvSpPr>
              <p:spPr>
                <a:xfrm>
                  <a:off x="194863" y="4813813"/>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8"/>
                <p:cNvSpPr/>
                <p:nvPr/>
              </p:nvSpPr>
              <p:spPr>
                <a:xfrm>
                  <a:off x="788563" y="3229838"/>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8"/>
                <p:cNvSpPr/>
                <p:nvPr/>
              </p:nvSpPr>
              <p:spPr>
                <a:xfrm>
                  <a:off x="788563" y="3625828"/>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8"/>
                <p:cNvSpPr/>
                <p:nvPr/>
              </p:nvSpPr>
              <p:spPr>
                <a:xfrm>
                  <a:off x="788563" y="4021819"/>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8"/>
                <p:cNvSpPr/>
                <p:nvPr/>
              </p:nvSpPr>
              <p:spPr>
                <a:xfrm>
                  <a:off x="788563" y="4417809"/>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8"/>
                <p:cNvSpPr/>
                <p:nvPr/>
              </p:nvSpPr>
              <p:spPr>
                <a:xfrm>
                  <a:off x="788563" y="4813800"/>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8"/>
                <p:cNvSpPr/>
                <p:nvPr/>
              </p:nvSpPr>
              <p:spPr>
                <a:xfrm>
                  <a:off x="1382263" y="3229838"/>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8"/>
                <p:cNvSpPr/>
                <p:nvPr/>
              </p:nvSpPr>
              <p:spPr>
                <a:xfrm>
                  <a:off x="1382263" y="3625828"/>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8"/>
                <p:cNvSpPr/>
                <p:nvPr/>
              </p:nvSpPr>
              <p:spPr>
                <a:xfrm>
                  <a:off x="1382263" y="4021819"/>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8"/>
                <p:cNvSpPr/>
                <p:nvPr/>
              </p:nvSpPr>
              <p:spPr>
                <a:xfrm>
                  <a:off x="1382263" y="4417809"/>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8"/>
                <p:cNvSpPr/>
                <p:nvPr/>
              </p:nvSpPr>
              <p:spPr>
                <a:xfrm>
                  <a:off x="1382263" y="4813800"/>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7" name="Google Shape;1727;p28"/>
              <p:cNvGrpSpPr/>
              <p:nvPr/>
            </p:nvGrpSpPr>
            <p:grpSpPr>
              <a:xfrm rot="8304387">
                <a:off x="685886" y="3313813"/>
                <a:ext cx="1092492" cy="1509098"/>
                <a:chOff x="2673045" y="-67517"/>
                <a:chExt cx="665238" cy="918916"/>
              </a:xfrm>
            </p:grpSpPr>
            <p:sp>
              <p:nvSpPr>
                <p:cNvPr id="1728" name="Google Shape;1728;p28"/>
                <p:cNvSpPr/>
                <p:nvPr/>
              </p:nvSpPr>
              <p:spPr>
                <a:xfrm rot="-5400000">
                  <a:off x="2594024" y="111691"/>
                  <a:ext cx="823440" cy="655977"/>
                </a:xfrm>
                <a:custGeom>
                  <a:avLst/>
                  <a:gdLst/>
                  <a:ahLst/>
                  <a:cxnLst/>
                  <a:rect l="l" t="t" r="r" b="b"/>
                  <a:pathLst>
                    <a:path w="25874" h="20612" extrusionOk="0">
                      <a:moveTo>
                        <a:pt x="20350" y="1"/>
                      </a:moveTo>
                      <a:cubicBezTo>
                        <a:pt x="19973" y="1"/>
                        <a:pt x="19591" y="105"/>
                        <a:pt x="19253" y="324"/>
                      </a:cubicBezTo>
                      <a:cubicBezTo>
                        <a:pt x="18301" y="931"/>
                        <a:pt x="18027" y="2205"/>
                        <a:pt x="18634" y="3145"/>
                      </a:cubicBezTo>
                      <a:cubicBezTo>
                        <a:pt x="21230" y="7170"/>
                        <a:pt x="20063" y="12551"/>
                        <a:pt x="16039" y="15135"/>
                      </a:cubicBezTo>
                      <a:cubicBezTo>
                        <a:pt x="14617" y="16053"/>
                        <a:pt x="13001" y="16524"/>
                        <a:pt x="11354" y="16524"/>
                      </a:cubicBezTo>
                      <a:cubicBezTo>
                        <a:pt x="10738" y="16524"/>
                        <a:pt x="10118" y="16458"/>
                        <a:pt x="9502" y="16326"/>
                      </a:cubicBezTo>
                      <a:cubicBezTo>
                        <a:pt x="7240" y="15837"/>
                        <a:pt x="5299" y="14492"/>
                        <a:pt x="4049" y="12539"/>
                      </a:cubicBezTo>
                      <a:cubicBezTo>
                        <a:pt x="3654" y="11932"/>
                        <a:pt x="2998" y="11601"/>
                        <a:pt x="2331" y="11601"/>
                      </a:cubicBezTo>
                      <a:cubicBezTo>
                        <a:pt x="1951" y="11601"/>
                        <a:pt x="1568" y="11708"/>
                        <a:pt x="1227" y="11932"/>
                      </a:cubicBezTo>
                      <a:cubicBezTo>
                        <a:pt x="275" y="12539"/>
                        <a:pt x="1" y="13801"/>
                        <a:pt x="608" y="14754"/>
                      </a:cubicBezTo>
                      <a:cubicBezTo>
                        <a:pt x="2454" y="17611"/>
                        <a:pt x="5299" y="19588"/>
                        <a:pt x="8633" y="20314"/>
                      </a:cubicBezTo>
                      <a:cubicBezTo>
                        <a:pt x="9538" y="20517"/>
                        <a:pt x="10455" y="20612"/>
                        <a:pt x="11371" y="20612"/>
                      </a:cubicBezTo>
                      <a:cubicBezTo>
                        <a:pt x="13788" y="20612"/>
                        <a:pt x="16158" y="19921"/>
                        <a:pt x="18241" y="18576"/>
                      </a:cubicBezTo>
                      <a:cubicBezTo>
                        <a:pt x="24159" y="14766"/>
                        <a:pt x="25873" y="6860"/>
                        <a:pt x="22075" y="943"/>
                      </a:cubicBezTo>
                      <a:cubicBezTo>
                        <a:pt x="21686" y="333"/>
                        <a:pt x="21024" y="1"/>
                        <a:pt x="20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8"/>
                <p:cNvSpPr/>
                <p:nvPr/>
              </p:nvSpPr>
              <p:spPr>
                <a:xfrm rot="-5400000">
                  <a:off x="2588279" y="17249"/>
                  <a:ext cx="834770" cy="665238"/>
                </a:xfrm>
                <a:custGeom>
                  <a:avLst/>
                  <a:gdLst/>
                  <a:ahLst/>
                  <a:cxnLst/>
                  <a:rect l="l" t="t" r="r" b="b"/>
                  <a:pathLst>
                    <a:path w="26230" h="20903" extrusionOk="0">
                      <a:moveTo>
                        <a:pt x="20529" y="298"/>
                      </a:moveTo>
                      <a:cubicBezTo>
                        <a:pt x="20662" y="298"/>
                        <a:pt x="20797" y="312"/>
                        <a:pt x="20931" y="341"/>
                      </a:cubicBezTo>
                      <a:cubicBezTo>
                        <a:pt x="21419" y="448"/>
                        <a:pt x="21848" y="745"/>
                        <a:pt x="22122" y="1174"/>
                      </a:cubicBezTo>
                      <a:cubicBezTo>
                        <a:pt x="25884" y="7020"/>
                        <a:pt x="24182" y="14842"/>
                        <a:pt x="18336" y="18605"/>
                      </a:cubicBezTo>
                      <a:cubicBezTo>
                        <a:pt x="16300" y="19914"/>
                        <a:pt x="13942" y="20617"/>
                        <a:pt x="11537" y="20617"/>
                      </a:cubicBezTo>
                      <a:cubicBezTo>
                        <a:pt x="10644" y="20617"/>
                        <a:pt x="9727" y="20510"/>
                        <a:pt x="8846" y="20319"/>
                      </a:cubicBezTo>
                      <a:cubicBezTo>
                        <a:pt x="5548" y="19605"/>
                        <a:pt x="2727" y="17652"/>
                        <a:pt x="905" y="14819"/>
                      </a:cubicBezTo>
                      <a:cubicBezTo>
                        <a:pt x="345" y="13937"/>
                        <a:pt x="595" y="12759"/>
                        <a:pt x="1476" y="12199"/>
                      </a:cubicBezTo>
                      <a:cubicBezTo>
                        <a:pt x="1786" y="11997"/>
                        <a:pt x="2143" y="11902"/>
                        <a:pt x="2500" y="11902"/>
                      </a:cubicBezTo>
                      <a:cubicBezTo>
                        <a:pt x="2631" y="11902"/>
                        <a:pt x="2762" y="11913"/>
                        <a:pt x="2905" y="11949"/>
                      </a:cubicBezTo>
                      <a:cubicBezTo>
                        <a:pt x="3393" y="12056"/>
                        <a:pt x="3822" y="12342"/>
                        <a:pt x="4096" y="12771"/>
                      </a:cubicBezTo>
                      <a:cubicBezTo>
                        <a:pt x="5370" y="14747"/>
                        <a:pt x="7334" y="16116"/>
                        <a:pt x="9644" y="16616"/>
                      </a:cubicBezTo>
                      <a:cubicBezTo>
                        <a:pt x="10275" y="16754"/>
                        <a:pt x="10912" y="16822"/>
                        <a:pt x="11544" y="16822"/>
                      </a:cubicBezTo>
                      <a:cubicBezTo>
                        <a:pt x="13214" y="16822"/>
                        <a:pt x="14854" y="16347"/>
                        <a:pt x="16288" y="15414"/>
                      </a:cubicBezTo>
                      <a:cubicBezTo>
                        <a:pt x="20384" y="12783"/>
                        <a:pt x="21574" y="7318"/>
                        <a:pt x="18943" y="3222"/>
                      </a:cubicBezTo>
                      <a:cubicBezTo>
                        <a:pt x="18371" y="2341"/>
                        <a:pt x="18621" y="1162"/>
                        <a:pt x="19503" y="603"/>
                      </a:cubicBezTo>
                      <a:cubicBezTo>
                        <a:pt x="19816" y="402"/>
                        <a:pt x="20167" y="298"/>
                        <a:pt x="20529" y="298"/>
                      </a:cubicBezTo>
                      <a:close/>
                      <a:moveTo>
                        <a:pt x="20512" y="0"/>
                      </a:moveTo>
                      <a:cubicBezTo>
                        <a:pt x="20101" y="0"/>
                        <a:pt x="19700" y="121"/>
                        <a:pt x="19348" y="352"/>
                      </a:cubicBezTo>
                      <a:cubicBezTo>
                        <a:pt x="18324" y="1007"/>
                        <a:pt x="18038" y="2365"/>
                        <a:pt x="18693" y="3377"/>
                      </a:cubicBezTo>
                      <a:cubicBezTo>
                        <a:pt x="21229" y="7330"/>
                        <a:pt x="20086" y="12616"/>
                        <a:pt x="16133" y="15164"/>
                      </a:cubicBezTo>
                      <a:cubicBezTo>
                        <a:pt x="14738" y="16065"/>
                        <a:pt x="13148" y="16525"/>
                        <a:pt x="11527" y="16525"/>
                      </a:cubicBezTo>
                      <a:cubicBezTo>
                        <a:pt x="10920" y="16525"/>
                        <a:pt x="10310" y="16460"/>
                        <a:pt x="9704" y="16331"/>
                      </a:cubicBezTo>
                      <a:cubicBezTo>
                        <a:pt x="7477" y="15842"/>
                        <a:pt x="5572" y="14521"/>
                        <a:pt x="4346" y="12604"/>
                      </a:cubicBezTo>
                      <a:cubicBezTo>
                        <a:pt x="4024" y="12116"/>
                        <a:pt x="3536" y="11771"/>
                        <a:pt x="2965" y="11651"/>
                      </a:cubicBezTo>
                      <a:cubicBezTo>
                        <a:pt x="2807" y="11619"/>
                        <a:pt x="2649" y="11602"/>
                        <a:pt x="2491" y="11602"/>
                      </a:cubicBezTo>
                      <a:cubicBezTo>
                        <a:pt x="2078" y="11602"/>
                        <a:pt x="1672" y="11716"/>
                        <a:pt x="1310" y="11949"/>
                      </a:cubicBezTo>
                      <a:cubicBezTo>
                        <a:pt x="298" y="12604"/>
                        <a:pt x="0" y="13961"/>
                        <a:pt x="655" y="14973"/>
                      </a:cubicBezTo>
                      <a:cubicBezTo>
                        <a:pt x="2524" y="17878"/>
                        <a:pt x="5406" y="19879"/>
                        <a:pt x="8775" y="20605"/>
                      </a:cubicBezTo>
                      <a:cubicBezTo>
                        <a:pt x="9692" y="20807"/>
                        <a:pt x="10620" y="20903"/>
                        <a:pt x="11537" y="20903"/>
                      </a:cubicBezTo>
                      <a:cubicBezTo>
                        <a:pt x="14002" y="20903"/>
                        <a:pt x="16407" y="20200"/>
                        <a:pt x="18502" y="18843"/>
                      </a:cubicBezTo>
                      <a:cubicBezTo>
                        <a:pt x="24491" y="14997"/>
                        <a:pt x="26230" y="6996"/>
                        <a:pt x="22372" y="1007"/>
                      </a:cubicBezTo>
                      <a:cubicBezTo>
                        <a:pt x="22050" y="519"/>
                        <a:pt x="21562" y="174"/>
                        <a:pt x="20991" y="55"/>
                      </a:cubicBezTo>
                      <a:cubicBezTo>
                        <a:pt x="20831" y="18"/>
                        <a:pt x="20671" y="0"/>
                        <a:pt x="20512" y="0"/>
                      </a:cubicBezTo>
                      <a:close/>
                    </a:path>
                  </a:pathLst>
                </a:custGeom>
                <a:solidFill>
                  <a:srgbClr val="121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0" name="Google Shape;1730;p28"/>
              <p:cNvGrpSpPr/>
              <p:nvPr/>
            </p:nvGrpSpPr>
            <p:grpSpPr>
              <a:xfrm>
                <a:off x="1034803" y="395463"/>
                <a:ext cx="730432" cy="730432"/>
                <a:chOff x="258700" y="2038025"/>
                <a:chExt cx="599846" cy="599846"/>
              </a:xfrm>
            </p:grpSpPr>
            <p:sp>
              <p:nvSpPr>
                <p:cNvPr id="1731" name="Google Shape;1731;p28"/>
                <p:cNvSpPr/>
                <p:nvPr/>
              </p:nvSpPr>
              <p:spPr>
                <a:xfrm>
                  <a:off x="258700" y="2038025"/>
                  <a:ext cx="477300" cy="477300"/>
                </a:xfrm>
                <a:prstGeom prst="rect">
                  <a:avLst/>
                </a:prstGeom>
                <a:no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8"/>
                <p:cNvSpPr/>
                <p:nvPr/>
              </p:nvSpPr>
              <p:spPr>
                <a:xfrm>
                  <a:off x="381246" y="2160571"/>
                  <a:ext cx="477300" cy="477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3" name="Google Shape;1733;p28"/>
              <p:cNvGrpSpPr/>
              <p:nvPr/>
            </p:nvGrpSpPr>
            <p:grpSpPr>
              <a:xfrm>
                <a:off x="7398692" y="4139204"/>
                <a:ext cx="961107" cy="671257"/>
                <a:chOff x="5059762" y="4251410"/>
                <a:chExt cx="766800" cy="535549"/>
              </a:xfrm>
            </p:grpSpPr>
            <p:sp>
              <p:nvSpPr>
                <p:cNvPr id="1734" name="Google Shape;1734;p28"/>
                <p:cNvSpPr/>
                <p:nvPr/>
              </p:nvSpPr>
              <p:spPr>
                <a:xfrm>
                  <a:off x="5524244" y="4251410"/>
                  <a:ext cx="302318" cy="535549"/>
                </a:xfrm>
                <a:custGeom>
                  <a:avLst/>
                  <a:gdLst/>
                  <a:ahLst/>
                  <a:cxnLst/>
                  <a:rect l="l" t="t" r="r" b="b"/>
                  <a:pathLst>
                    <a:path w="4882" h="8648" extrusionOk="0">
                      <a:moveTo>
                        <a:pt x="821" y="0"/>
                      </a:moveTo>
                      <a:cubicBezTo>
                        <a:pt x="654" y="0"/>
                        <a:pt x="486" y="55"/>
                        <a:pt x="346" y="170"/>
                      </a:cubicBezTo>
                      <a:cubicBezTo>
                        <a:pt x="167" y="313"/>
                        <a:pt x="84" y="527"/>
                        <a:pt x="84" y="742"/>
                      </a:cubicBezTo>
                      <a:cubicBezTo>
                        <a:pt x="84" y="908"/>
                        <a:pt x="131" y="1075"/>
                        <a:pt x="250" y="1218"/>
                      </a:cubicBezTo>
                      <a:lnTo>
                        <a:pt x="3060" y="4623"/>
                      </a:lnTo>
                      <a:lnTo>
                        <a:pt x="298" y="7373"/>
                      </a:lnTo>
                      <a:cubicBezTo>
                        <a:pt x="12" y="7671"/>
                        <a:pt x="0" y="8135"/>
                        <a:pt x="298" y="8433"/>
                      </a:cubicBezTo>
                      <a:cubicBezTo>
                        <a:pt x="441" y="8576"/>
                        <a:pt x="631" y="8647"/>
                        <a:pt x="822" y="8647"/>
                      </a:cubicBezTo>
                      <a:cubicBezTo>
                        <a:pt x="1012" y="8647"/>
                        <a:pt x="1203" y="8576"/>
                        <a:pt x="1346" y="8433"/>
                      </a:cubicBezTo>
                      <a:lnTo>
                        <a:pt x="4584" y="5194"/>
                      </a:lnTo>
                      <a:cubicBezTo>
                        <a:pt x="4858" y="4933"/>
                        <a:pt x="4882" y="4492"/>
                        <a:pt x="4632" y="4206"/>
                      </a:cubicBezTo>
                      <a:lnTo>
                        <a:pt x="1393" y="265"/>
                      </a:lnTo>
                      <a:cubicBezTo>
                        <a:pt x="1246" y="91"/>
                        <a:pt x="1035" y="0"/>
                        <a:pt x="8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8"/>
                <p:cNvSpPr/>
                <p:nvPr/>
              </p:nvSpPr>
              <p:spPr>
                <a:xfrm>
                  <a:off x="5291972" y="4251410"/>
                  <a:ext cx="302380" cy="535549"/>
                </a:xfrm>
                <a:custGeom>
                  <a:avLst/>
                  <a:gdLst/>
                  <a:ahLst/>
                  <a:cxnLst/>
                  <a:rect l="l" t="t" r="r" b="b"/>
                  <a:pathLst>
                    <a:path w="4883" h="8648" extrusionOk="0">
                      <a:moveTo>
                        <a:pt x="822" y="0"/>
                      </a:moveTo>
                      <a:cubicBezTo>
                        <a:pt x="655" y="0"/>
                        <a:pt x="487" y="55"/>
                        <a:pt x="346" y="170"/>
                      </a:cubicBezTo>
                      <a:cubicBezTo>
                        <a:pt x="168" y="313"/>
                        <a:pt x="72" y="527"/>
                        <a:pt x="72" y="742"/>
                      </a:cubicBezTo>
                      <a:cubicBezTo>
                        <a:pt x="72" y="908"/>
                        <a:pt x="132" y="1075"/>
                        <a:pt x="251" y="1218"/>
                      </a:cubicBezTo>
                      <a:lnTo>
                        <a:pt x="3061" y="4623"/>
                      </a:lnTo>
                      <a:lnTo>
                        <a:pt x="298" y="7373"/>
                      </a:lnTo>
                      <a:cubicBezTo>
                        <a:pt x="1" y="7671"/>
                        <a:pt x="1" y="8135"/>
                        <a:pt x="298" y="8433"/>
                      </a:cubicBezTo>
                      <a:cubicBezTo>
                        <a:pt x="441" y="8576"/>
                        <a:pt x="629" y="8647"/>
                        <a:pt x="818" y="8647"/>
                      </a:cubicBezTo>
                      <a:cubicBezTo>
                        <a:pt x="1007" y="8647"/>
                        <a:pt x="1197" y="8576"/>
                        <a:pt x="1346" y="8433"/>
                      </a:cubicBezTo>
                      <a:lnTo>
                        <a:pt x="4585" y="5194"/>
                      </a:lnTo>
                      <a:cubicBezTo>
                        <a:pt x="4859" y="4933"/>
                        <a:pt x="4882" y="4492"/>
                        <a:pt x="4632" y="4206"/>
                      </a:cubicBezTo>
                      <a:lnTo>
                        <a:pt x="1394" y="265"/>
                      </a:lnTo>
                      <a:cubicBezTo>
                        <a:pt x="1247" y="91"/>
                        <a:pt x="1035" y="0"/>
                        <a:pt x="8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8"/>
                <p:cNvSpPr/>
                <p:nvPr/>
              </p:nvSpPr>
              <p:spPr>
                <a:xfrm>
                  <a:off x="5059762" y="4251410"/>
                  <a:ext cx="302318" cy="535549"/>
                </a:xfrm>
                <a:custGeom>
                  <a:avLst/>
                  <a:gdLst/>
                  <a:ahLst/>
                  <a:cxnLst/>
                  <a:rect l="l" t="t" r="r" b="b"/>
                  <a:pathLst>
                    <a:path w="4882" h="8648" extrusionOk="0">
                      <a:moveTo>
                        <a:pt x="821" y="0"/>
                      </a:moveTo>
                      <a:cubicBezTo>
                        <a:pt x="655" y="0"/>
                        <a:pt x="486" y="55"/>
                        <a:pt x="346" y="170"/>
                      </a:cubicBezTo>
                      <a:cubicBezTo>
                        <a:pt x="167" y="313"/>
                        <a:pt x="72" y="527"/>
                        <a:pt x="72" y="742"/>
                      </a:cubicBezTo>
                      <a:cubicBezTo>
                        <a:pt x="72" y="908"/>
                        <a:pt x="131" y="1075"/>
                        <a:pt x="238" y="1218"/>
                      </a:cubicBezTo>
                      <a:lnTo>
                        <a:pt x="3060" y="4623"/>
                      </a:lnTo>
                      <a:lnTo>
                        <a:pt x="298" y="7373"/>
                      </a:lnTo>
                      <a:cubicBezTo>
                        <a:pt x="0" y="7671"/>
                        <a:pt x="0" y="8135"/>
                        <a:pt x="298" y="8433"/>
                      </a:cubicBezTo>
                      <a:cubicBezTo>
                        <a:pt x="441" y="8576"/>
                        <a:pt x="628" y="8647"/>
                        <a:pt x="817" y="8647"/>
                      </a:cubicBezTo>
                      <a:cubicBezTo>
                        <a:pt x="1006" y="8647"/>
                        <a:pt x="1197" y="8576"/>
                        <a:pt x="1346" y="8433"/>
                      </a:cubicBezTo>
                      <a:lnTo>
                        <a:pt x="4584" y="5194"/>
                      </a:lnTo>
                      <a:cubicBezTo>
                        <a:pt x="4858" y="4933"/>
                        <a:pt x="4882" y="4492"/>
                        <a:pt x="4632" y="4206"/>
                      </a:cubicBezTo>
                      <a:lnTo>
                        <a:pt x="1393" y="265"/>
                      </a:lnTo>
                      <a:cubicBezTo>
                        <a:pt x="1246" y="91"/>
                        <a:pt x="1035" y="0"/>
                        <a:pt x="8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500"/>
              <a:buFont typeface="Odibee Sans"/>
              <a:buNone/>
              <a:defRPr sz="3500" b="1">
                <a:solidFill>
                  <a:schemeClr val="dk2"/>
                </a:solidFill>
                <a:latin typeface="Odibee Sans"/>
                <a:ea typeface="Odibee Sans"/>
                <a:cs typeface="Odibee Sans"/>
                <a:sym typeface="Odibee Sans"/>
              </a:defRPr>
            </a:lvl1pPr>
            <a:lvl2pPr lvl="1">
              <a:spcBef>
                <a:spcPts val="0"/>
              </a:spcBef>
              <a:spcAft>
                <a:spcPts val="0"/>
              </a:spcAft>
              <a:buClr>
                <a:schemeClr val="dk2"/>
              </a:buClr>
              <a:buSzPts val="3500"/>
              <a:buFont typeface="Odibee Sans"/>
              <a:buNone/>
              <a:defRPr sz="3500">
                <a:solidFill>
                  <a:schemeClr val="dk2"/>
                </a:solidFill>
                <a:latin typeface="Odibee Sans"/>
                <a:ea typeface="Odibee Sans"/>
                <a:cs typeface="Odibee Sans"/>
                <a:sym typeface="Odibee Sans"/>
              </a:defRPr>
            </a:lvl2pPr>
            <a:lvl3pPr lvl="2">
              <a:spcBef>
                <a:spcPts val="0"/>
              </a:spcBef>
              <a:spcAft>
                <a:spcPts val="0"/>
              </a:spcAft>
              <a:buClr>
                <a:schemeClr val="dk2"/>
              </a:buClr>
              <a:buSzPts val="3500"/>
              <a:buFont typeface="Odibee Sans"/>
              <a:buNone/>
              <a:defRPr sz="3500">
                <a:solidFill>
                  <a:schemeClr val="dk2"/>
                </a:solidFill>
                <a:latin typeface="Odibee Sans"/>
                <a:ea typeface="Odibee Sans"/>
                <a:cs typeface="Odibee Sans"/>
                <a:sym typeface="Odibee Sans"/>
              </a:defRPr>
            </a:lvl3pPr>
            <a:lvl4pPr lvl="3">
              <a:spcBef>
                <a:spcPts val="0"/>
              </a:spcBef>
              <a:spcAft>
                <a:spcPts val="0"/>
              </a:spcAft>
              <a:buClr>
                <a:schemeClr val="dk2"/>
              </a:buClr>
              <a:buSzPts val="3500"/>
              <a:buFont typeface="Odibee Sans"/>
              <a:buNone/>
              <a:defRPr sz="3500">
                <a:solidFill>
                  <a:schemeClr val="dk2"/>
                </a:solidFill>
                <a:latin typeface="Odibee Sans"/>
                <a:ea typeface="Odibee Sans"/>
                <a:cs typeface="Odibee Sans"/>
                <a:sym typeface="Odibee Sans"/>
              </a:defRPr>
            </a:lvl4pPr>
            <a:lvl5pPr lvl="4">
              <a:spcBef>
                <a:spcPts val="0"/>
              </a:spcBef>
              <a:spcAft>
                <a:spcPts val="0"/>
              </a:spcAft>
              <a:buClr>
                <a:schemeClr val="dk2"/>
              </a:buClr>
              <a:buSzPts val="3500"/>
              <a:buFont typeface="Odibee Sans"/>
              <a:buNone/>
              <a:defRPr sz="3500">
                <a:solidFill>
                  <a:schemeClr val="dk2"/>
                </a:solidFill>
                <a:latin typeface="Odibee Sans"/>
                <a:ea typeface="Odibee Sans"/>
                <a:cs typeface="Odibee Sans"/>
                <a:sym typeface="Odibee Sans"/>
              </a:defRPr>
            </a:lvl5pPr>
            <a:lvl6pPr lvl="5">
              <a:spcBef>
                <a:spcPts val="0"/>
              </a:spcBef>
              <a:spcAft>
                <a:spcPts val="0"/>
              </a:spcAft>
              <a:buClr>
                <a:schemeClr val="dk2"/>
              </a:buClr>
              <a:buSzPts val="3500"/>
              <a:buFont typeface="Odibee Sans"/>
              <a:buNone/>
              <a:defRPr sz="3500">
                <a:solidFill>
                  <a:schemeClr val="dk2"/>
                </a:solidFill>
                <a:latin typeface="Odibee Sans"/>
                <a:ea typeface="Odibee Sans"/>
                <a:cs typeface="Odibee Sans"/>
                <a:sym typeface="Odibee Sans"/>
              </a:defRPr>
            </a:lvl6pPr>
            <a:lvl7pPr lvl="6">
              <a:spcBef>
                <a:spcPts val="0"/>
              </a:spcBef>
              <a:spcAft>
                <a:spcPts val="0"/>
              </a:spcAft>
              <a:buClr>
                <a:schemeClr val="dk2"/>
              </a:buClr>
              <a:buSzPts val="3500"/>
              <a:buFont typeface="Odibee Sans"/>
              <a:buNone/>
              <a:defRPr sz="3500">
                <a:solidFill>
                  <a:schemeClr val="dk2"/>
                </a:solidFill>
                <a:latin typeface="Odibee Sans"/>
                <a:ea typeface="Odibee Sans"/>
                <a:cs typeface="Odibee Sans"/>
                <a:sym typeface="Odibee Sans"/>
              </a:defRPr>
            </a:lvl7pPr>
            <a:lvl8pPr lvl="7">
              <a:spcBef>
                <a:spcPts val="0"/>
              </a:spcBef>
              <a:spcAft>
                <a:spcPts val="0"/>
              </a:spcAft>
              <a:buClr>
                <a:schemeClr val="dk2"/>
              </a:buClr>
              <a:buSzPts val="3500"/>
              <a:buFont typeface="Odibee Sans"/>
              <a:buNone/>
              <a:defRPr sz="3500">
                <a:solidFill>
                  <a:schemeClr val="dk2"/>
                </a:solidFill>
                <a:latin typeface="Odibee Sans"/>
                <a:ea typeface="Odibee Sans"/>
                <a:cs typeface="Odibee Sans"/>
                <a:sym typeface="Odibee Sans"/>
              </a:defRPr>
            </a:lvl8pPr>
            <a:lvl9pPr lvl="8">
              <a:spcBef>
                <a:spcPts val="0"/>
              </a:spcBef>
              <a:spcAft>
                <a:spcPts val="0"/>
              </a:spcAft>
              <a:buClr>
                <a:schemeClr val="dk2"/>
              </a:buClr>
              <a:buSzPts val="3500"/>
              <a:buFont typeface="Odibee Sans"/>
              <a:buNone/>
              <a:defRPr sz="3500">
                <a:solidFill>
                  <a:schemeClr val="dk2"/>
                </a:solidFill>
                <a:latin typeface="Odibee Sans"/>
                <a:ea typeface="Odibee Sans"/>
                <a:cs typeface="Odibee Sans"/>
                <a:sym typeface="Odibee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1pPr>
            <a:lvl2pPr marL="914400" lvl="1" indent="-3175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2pPr>
            <a:lvl3pPr marL="1371600" lvl="2" indent="-3175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3pPr>
            <a:lvl4pPr marL="1828800" lvl="3" indent="-3175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4pPr>
            <a:lvl5pPr marL="2286000" lvl="4" indent="-3175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5pPr>
            <a:lvl6pPr marL="2743200" lvl="5" indent="-3175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6pPr>
            <a:lvl7pPr marL="3200400" lvl="6" indent="-3175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7pPr>
            <a:lvl8pPr marL="3657600" lvl="7" indent="-3175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8pPr>
            <a:lvl9pPr marL="4114800" lvl="8" indent="-3175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6" r:id="rId4"/>
    <p:sldLayoutId id="2147483659" r:id="rId5"/>
    <p:sldLayoutId id="2147483660" r:id="rId6"/>
    <p:sldLayoutId id="2147483666" r:id="rId7"/>
    <p:sldLayoutId id="2147483673" r:id="rId8"/>
    <p:sldLayoutId id="2147483674"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62301634"/>
      </p:ext>
    </p:extLst>
  </p:cSld>
  <p:clrMap bg1="lt1" tx1="dk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image" Target="../media/image22.png"/><Relationship Id="rId7" Type="http://schemas.openxmlformats.org/officeDocument/2006/relationships/oleObject" Target="../embeddings/oleObject3.bin"/><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wmf"/><Relationship Id="rId10" Type="http://schemas.openxmlformats.org/officeDocument/2006/relationships/image" Target="../media/image26.wmf"/><Relationship Id="rId4" Type="http://schemas.openxmlformats.org/officeDocument/2006/relationships/oleObject" Target="../embeddings/oleObject2.bin"/><Relationship Id="rId9" Type="http://schemas.openxmlformats.org/officeDocument/2006/relationships/oleObject" Target="../embeddings/oleObject4.bin"/></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image" Target="../media/image31.png"/><Relationship Id="rId7" Type="http://schemas.openxmlformats.org/officeDocument/2006/relationships/image" Target="../media/image33.wmf"/><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oleObject" Target="../embeddings/oleObject6.bin"/><Relationship Id="rId5" Type="http://schemas.openxmlformats.org/officeDocument/2006/relationships/image" Target="../media/image32.wmf"/><Relationship Id="rId4" Type="http://schemas.openxmlformats.org/officeDocument/2006/relationships/oleObject" Target="../embeddings/oleObject5.bin"/><Relationship Id="rId9" Type="http://schemas.openxmlformats.org/officeDocument/2006/relationships/image" Target="../media/image34.wmf"/></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46.wmf"/><Relationship Id="rId11" Type="http://schemas.openxmlformats.org/officeDocument/2006/relationships/image" Target="../media/image40.png"/><Relationship Id="rId5" Type="http://schemas.openxmlformats.org/officeDocument/2006/relationships/oleObject" Target="../embeddings/oleObject9.bin"/><Relationship Id="rId10" Type="http://schemas.openxmlformats.org/officeDocument/2006/relationships/image" Target="../media/image48.wmf"/><Relationship Id="rId4" Type="http://schemas.openxmlformats.org/officeDocument/2006/relationships/image" Target="../media/image45.wmf"/><Relationship Id="rId9" Type="http://schemas.openxmlformats.org/officeDocument/2006/relationships/oleObject" Target="../embeddings/oleObject11.bin"/></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gif"/></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12.xml"/><Relationship Id="rId5" Type="http://schemas.openxmlformats.org/officeDocument/2006/relationships/image" Target="../media/image65.gif"/><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9.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1.xml"/><Relationship Id="rId1" Type="http://schemas.openxmlformats.org/officeDocument/2006/relationships/slideLayout" Target="../slideLayouts/slideLayout12.xml"/><Relationship Id="rId5" Type="http://schemas.openxmlformats.org/officeDocument/2006/relationships/image" Target="../media/image70.pn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12.xml"/><Relationship Id="rId5" Type="http://schemas.openxmlformats.org/officeDocument/2006/relationships/image" Target="../media/image71.png"/><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73.jpeg"/></Relationships>
</file>

<file path=ppt/slides/_rels/slide4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12.xml"/><Relationship Id="rId6" Type="http://schemas.openxmlformats.org/officeDocument/2006/relationships/image" Target="../media/image77.gif"/><Relationship Id="rId5" Type="http://schemas.openxmlformats.org/officeDocument/2006/relationships/image" Target="../media/image76.gif"/><Relationship Id="rId4" Type="http://schemas.openxmlformats.org/officeDocument/2006/relationships/image" Target="../media/image75.gi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8.xml"/><Relationship Id="rId1" Type="http://schemas.openxmlformats.org/officeDocument/2006/relationships/slideLayout" Target="../slideLayouts/slideLayout12.xml"/><Relationship Id="rId5" Type="http://schemas.openxmlformats.org/officeDocument/2006/relationships/image" Target="../media/image77.gif"/><Relationship Id="rId4" Type="http://schemas.openxmlformats.org/officeDocument/2006/relationships/image" Target="../media/image78.png"/></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1.xml"/><Relationship Id="rId1" Type="http://schemas.openxmlformats.org/officeDocument/2006/relationships/slideLayout" Target="../slideLayouts/slideLayout12.xml"/><Relationship Id="rId5" Type="http://schemas.openxmlformats.org/officeDocument/2006/relationships/image" Target="../media/image83.png"/><Relationship Id="rId4" Type="http://schemas.openxmlformats.org/officeDocument/2006/relationships/image" Target="../media/image82.gif"/></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2.xml"/><Relationship Id="rId1" Type="http://schemas.openxmlformats.org/officeDocument/2006/relationships/slideLayout" Target="../slideLayouts/slideLayout12.xml"/><Relationship Id="rId5" Type="http://schemas.openxmlformats.org/officeDocument/2006/relationships/image" Target="../media/image86.png"/><Relationship Id="rId4" Type="http://schemas.openxmlformats.org/officeDocument/2006/relationships/image" Target="../media/image85.png"/></Relationships>
</file>

<file path=ppt/slides/_rels/slide53.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53.xml"/><Relationship Id="rId1" Type="http://schemas.openxmlformats.org/officeDocument/2006/relationships/slideLayout" Target="../slideLayouts/slideLayout12.xml"/><Relationship Id="rId4" Type="http://schemas.openxmlformats.org/officeDocument/2006/relationships/image" Target="../media/image88.png"/></Relationships>
</file>

<file path=ppt/slides/_rels/slide54.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54.xml"/><Relationship Id="rId1" Type="http://schemas.openxmlformats.org/officeDocument/2006/relationships/slideLayout" Target="../slideLayouts/slideLayout4.xml"/><Relationship Id="rId5" Type="http://schemas.openxmlformats.org/officeDocument/2006/relationships/image" Target="../media/image91.jpeg"/><Relationship Id="rId4" Type="http://schemas.openxmlformats.org/officeDocument/2006/relationships/image" Target="../media/image90.gi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9.wmf"/><Relationship Id="rId5" Type="http://schemas.openxmlformats.org/officeDocument/2006/relationships/oleObject" Target="../embeddings/oleObject1.bin"/><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44"/>
        <p:cNvGrpSpPr/>
        <p:nvPr/>
      </p:nvGrpSpPr>
      <p:grpSpPr>
        <a:xfrm>
          <a:off x="0" y="0"/>
          <a:ext cx="0" cy="0"/>
          <a:chOff x="0" y="0"/>
          <a:chExt cx="0" cy="0"/>
        </a:xfrm>
      </p:grpSpPr>
      <p:sp>
        <p:nvSpPr>
          <p:cNvPr id="1745" name="Google Shape;1745;p31"/>
          <p:cNvSpPr txBox="1">
            <a:spLocks noGrp="1"/>
          </p:cNvSpPr>
          <p:nvPr>
            <p:ph type="subTitle" idx="1"/>
          </p:nvPr>
        </p:nvSpPr>
        <p:spPr>
          <a:xfrm>
            <a:off x="755178" y="3304956"/>
            <a:ext cx="7704000" cy="42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600"/>
              <a:t>GROUP 6</a:t>
            </a:r>
          </a:p>
        </p:txBody>
      </p:sp>
      <p:grpSp>
        <p:nvGrpSpPr>
          <p:cNvPr id="1746" name="Google Shape;1746;p31"/>
          <p:cNvGrpSpPr/>
          <p:nvPr/>
        </p:nvGrpSpPr>
        <p:grpSpPr>
          <a:xfrm>
            <a:off x="2306035" y="250175"/>
            <a:ext cx="6847065" cy="5610914"/>
            <a:chOff x="2306035" y="250175"/>
            <a:chExt cx="6847065" cy="5610914"/>
          </a:xfrm>
        </p:grpSpPr>
        <p:sp>
          <p:nvSpPr>
            <p:cNvPr id="1747" name="Google Shape;1747;p31"/>
            <p:cNvSpPr/>
            <p:nvPr/>
          </p:nvSpPr>
          <p:spPr>
            <a:xfrm>
              <a:off x="6662500" y="250175"/>
              <a:ext cx="2490600" cy="687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8" name="Google Shape;1748;p31"/>
            <p:cNvGrpSpPr/>
            <p:nvPr/>
          </p:nvGrpSpPr>
          <p:grpSpPr>
            <a:xfrm>
              <a:off x="8187916" y="2470164"/>
              <a:ext cx="607455" cy="581647"/>
              <a:chOff x="5109838" y="3156700"/>
              <a:chExt cx="306625" cy="297975"/>
            </a:xfrm>
          </p:grpSpPr>
          <p:sp>
            <p:nvSpPr>
              <p:cNvPr id="1749" name="Google Shape;1749;p31"/>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1"/>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1"/>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1"/>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3" name="Google Shape;1753;p31"/>
            <p:cNvGrpSpPr/>
            <p:nvPr/>
          </p:nvGrpSpPr>
          <p:grpSpPr>
            <a:xfrm rot="-3764586">
              <a:off x="2751016" y="4292132"/>
              <a:ext cx="943976" cy="1576678"/>
              <a:chOff x="2225863" y="2465300"/>
              <a:chExt cx="505700" cy="759600"/>
            </a:xfrm>
          </p:grpSpPr>
          <p:sp>
            <p:nvSpPr>
              <p:cNvPr id="1754" name="Google Shape;1754;p31"/>
              <p:cNvSpPr/>
              <p:nvPr/>
            </p:nvSpPr>
            <p:spPr>
              <a:xfrm>
                <a:off x="2225863" y="2465300"/>
                <a:ext cx="505700" cy="759600"/>
              </a:xfrm>
              <a:custGeom>
                <a:avLst/>
                <a:gdLst/>
                <a:ahLst/>
                <a:cxnLst/>
                <a:rect l="l" t="t" r="r" b="b"/>
                <a:pathLst>
                  <a:path w="20228" h="30384" extrusionOk="0">
                    <a:moveTo>
                      <a:pt x="19838" y="0"/>
                    </a:moveTo>
                    <a:cubicBezTo>
                      <a:pt x="19834" y="0"/>
                      <a:pt x="19829" y="4"/>
                      <a:pt x="19824" y="10"/>
                    </a:cubicBezTo>
                    <a:lnTo>
                      <a:pt x="0" y="4463"/>
                    </a:lnTo>
                    <a:lnTo>
                      <a:pt x="16252" y="30383"/>
                    </a:lnTo>
                    <a:cubicBezTo>
                      <a:pt x="16252" y="30383"/>
                      <a:pt x="20228" y="0"/>
                      <a:pt x="198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1"/>
              <p:cNvSpPr/>
              <p:nvPr/>
            </p:nvSpPr>
            <p:spPr>
              <a:xfrm>
                <a:off x="2666988" y="2475975"/>
                <a:ext cx="40800" cy="169975"/>
              </a:xfrm>
              <a:custGeom>
                <a:avLst/>
                <a:gdLst/>
                <a:ahLst/>
                <a:cxnLst/>
                <a:rect l="l" t="t" r="r" b="b"/>
                <a:pathLst>
                  <a:path w="1632" h="6799" extrusionOk="0">
                    <a:moveTo>
                      <a:pt x="310" y="0"/>
                    </a:moveTo>
                    <a:lnTo>
                      <a:pt x="0" y="72"/>
                    </a:lnTo>
                    <a:lnTo>
                      <a:pt x="1512" y="6799"/>
                    </a:lnTo>
                    <a:cubicBezTo>
                      <a:pt x="1548" y="6477"/>
                      <a:pt x="1596" y="6156"/>
                      <a:pt x="1631" y="5834"/>
                    </a:cubicBez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1"/>
              <p:cNvSpPr/>
              <p:nvPr/>
            </p:nvSpPr>
            <p:spPr>
              <a:xfrm>
                <a:off x="2615788" y="2487575"/>
                <a:ext cx="73250" cy="314050"/>
              </a:xfrm>
              <a:custGeom>
                <a:avLst/>
                <a:gdLst/>
                <a:ahLst/>
                <a:cxnLst/>
                <a:rect l="l" t="t" r="r" b="b"/>
                <a:pathLst>
                  <a:path w="2930" h="12562" extrusionOk="0">
                    <a:moveTo>
                      <a:pt x="310" y="0"/>
                    </a:moveTo>
                    <a:lnTo>
                      <a:pt x="0" y="72"/>
                    </a:lnTo>
                    <a:lnTo>
                      <a:pt x="2810" y="12561"/>
                    </a:lnTo>
                    <a:cubicBezTo>
                      <a:pt x="2846" y="12252"/>
                      <a:pt x="2894" y="11930"/>
                      <a:pt x="2929" y="11609"/>
                    </a:cubicBez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1"/>
              <p:cNvSpPr/>
              <p:nvPr/>
            </p:nvSpPr>
            <p:spPr>
              <a:xfrm>
                <a:off x="2564588" y="2498875"/>
                <a:ext cx="105100" cy="456350"/>
              </a:xfrm>
              <a:custGeom>
                <a:avLst/>
                <a:gdLst/>
                <a:ahLst/>
                <a:cxnLst/>
                <a:rect l="l" t="t" r="r" b="b"/>
                <a:pathLst>
                  <a:path w="4204" h="18254" extrusionOk="0">
                    <a:moveTo>
                      <a:pt x="322" y="1"/>
                    </a:moveTo>
                    <a:lnTo>
                      <a:pt x="0" y="72"/>
                    </a:lnTo>
                    <a:lnTo>
                      <a:pt x="4084" y="18253"/>
                    </a:lnTo>
                    <a:cubicBezTo>
                      <a:pt x="4132" y="17944"/>
                      <a:pt x="4168" y="17634"/>
                      <a:pt x="4203" y="17312"/>
                    </a:cubicBez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1"/>
              <p:cNvSpPr/>
              <p:nvPr/>
            </p:nvSpPr>
            <p:spPr>
              <a:xfrm>
                <a:off x="2513388" y="2510500"/>
                <a:ext cx="136950" cy="597400"/>
              </a:xfrm>
              <a:custGeom>
                <a:avLst/>
                <a:gdLst/>
                <a:ahLst/>
                <a:cxnLst/>
                <a:rect l="l" t="t" r="r" b="b"/>
                <a:pathLst>
                  <a:path w="5478" h="23896" extrusionOk="0">
                    <a:moveTo>
                      <a:pt x="322" y="0"/>
                    </a:moveTo>
                    <a:lnTo>
                      <a:pt x="1" y="72"/>
                    </a:lnTo>
                    <a:lnTo>
                      <a:pt x="5358" y="23896"/>
                    </a:lnTo>
                    <a:cubicBezTo>
                      <a:pt x="5394" y="23586"/>
                      <a:pt x="5442" y="23277"/>
                      <a:pt x="5477" y="22955"/>
                    </a:cubicBezTo>
                    <a:lnTo>
                      <a:pt x="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1"/>
              <p:cNvSpPr/>
              <p:nvPr/>
            </p:nvSpPr>
            <p:spPr>
              <a:xfrm>
                <a:off x="2462188" y="2522100"/>
                <a:ext cx="163750" cy="692975"/>
              </a:xfrm>
              <a:custGeom>
                <a:avLst/>
                <a:gdLst/>
                <a:ahLst/>
                <a:cxnLst/>
                <a:rect l="l" t="t" r="r" b="b"/>
                <a:pathLst>
                  <a:path w="6550" h="27719" extrusionOk="0">
                    <a:moveTo>
                      <a:pt x="322" y="1"/>
                    </a:moveTo>
                    <a:lnTo>
                      <a:pt x="1" y="72"/>
                    </a:lnTo>
                    <a:lnTo>
                      <a:pt x="6037" y="26897"/>
                    </a:lnTo>
                    <a:lnTo>
                      <a:pt x="6549" y="27718"/>
                    </a:ln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1"/>
              <p:cNvSpPr/>
              <p:nvPr/>
            </p:nvSpPr>
            <p:spPr>
              <a:xfrm>
                <a:off x="2410988" y="2533400"/>
                <a:ext cx="131300" cy="548025"/>
              </a:xfrm>
              <a:custGeom>
                <a:avLst/>
                <a:gdLst/>
                <a:ahLst/>
                <a:cxnLst/>
                <a:rect l="l" t="t" r="r" b="b"/>
                <a:pathLst>
                  <a:path w="5252" h="21921" extrusionOk="0">
                    <a:moveTo>
                      <a:pt x="322" y="1"/>
                    </a:moveTo>
                    <a:lnTo>
                      <a:pt x="1" y="72"/>
                    </a:lnTo>
                    <a:lnTo>
                      <a:pt x="4728" y="21099"/>
                    </a:lnTo>
                    <a:lnTo>
                      <a:pt x="5252" y="21920"/>
                    </a:ln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1"/>
              <p:cNvSpPr/>
              <p:nvPr/>
            </p:nvSpPr>
            <p:spPr>
              <a:xfrm>
                <a:off x="2359788" y="2545025"/>
                <a:ext cx="98550" cy="402750"/>
              </a:xfrm>
              <a:custGeom>
                <a:avLst/>
                <a:gdLst/>
                <a:ahLst/>
                <a:cxnLst/>
                <a:rect l="l" t="t" r="r" b="b"/>
                <a:pathLst>
                  <a:path w="3942" h="16110" extrusionOk="0">
                    <a:moveTo>
                      <a:pt x="322" y="0"/>
                    </a:moveTo>
                    <a:lnTo>
                      <a:pt x="1" y="72"/>
                    </a:lnTo>
                    <a:lnTo>
                      <a:pt x="3430" y="15288"/>
                    </a:lnTo>
                    <a:lnTo>
                      <a:pt x="3942" y="16109"/>
                    </a:lnTo>
                    <a:lnTo>
                      <a:pt x="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1"/>
              <p:cNvSpPr/>
              <p:nvPr/>
            </p:nvSpPr>
            <p:spPr>
              <a:xfrm>
                <a:off x="2308613" y="2556625"/>
                <a:ext cx="65800" cy="257500"/>
              </a:xfrm>
              <a:custGeom>
                <a:avLst/>
                <a:gdLst/>
                <a:ahLst/>
                <a:cxnLst/>
                <a:rect l="l" t="t" r="r" b="b"/>
                <a:pathLst>
                  <a:path w="2632" h="10300" extrusionOk="0">
                    <a:moveTo>
                      <a:pt x="322" y="1"/>
                    </a:moveTo>
                    <a:lnTo>
                      <a:pt x="0" y="72"/>
                    </a:lnTo>
                    <a:lnTo>
                      <a:pt x="2119" y="9478"/>
                    </a:lnTo>
                    <a:lnTo>
                      <a:pt x="2631" y="10300"/>
                    </a:ln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1"/>
              <p:cNvSpPr/>
              <p:nvPr/>
            </p:nvSpPr>
            <p:spPr>
              <a:xfrm>
                <a:off x="2257713" y="2567950"/>
                <a:ext cx="33050" cy="112525"/>
              </a:xfrm>
              <a:custGeom>
                <a:avLst/>
                <a:gdLst/>
                <a:ahLst/>
                <a:cxnLst/>
                <a:rect l="l" t="t" r="r" b="b"/>
                <a:pathLst>
                  <a:path w="1322" h="4501" extrusionOk="0">
                    <a:moveTo>
                      <a:pt x="310" y="0"/>
                    </a:moveTo>
                    <a:lnTo>
                      <a:pt x="0" y="72"/>
                    </a:lnTo>
                    <a:lnTo>
                      <a:pt x="810" y="3679"/>
                    </a:lnTo>
                    <a:lnTo>
                      <a:pt x="1322" y="4501"/>
                    </a:ln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64" name="Google Shape;1764;p31"/>
          <p:cNvSpPr txBox="1">
            <a:spLocks noGrp="1"/>
          </p:cNvSpPr>
          <p:nvPr>
            <p:ph type="ctrTitle"/>
          </p:nvPr>
        </p:nvSpPr>
        <p:spPr>
          <a:xfrm>
            <a:off x="720000" y="1424903"/>
            <a:ext cx="7704000" cy="158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dibee Sans" panose="020B0604020202020204" charset="0"/>
                <a:ea typeface="Open Sans"/>
                <a:cs typeface="Open Sans"/>
                <a:sym typeface="Open Sans"/>
              </a:rPr>
              <a:t>COMPUTATIONAL</a:t>
            </a:r>
            <a:br>
              <a:rPr lang="en">
                <a:latin typeface="Odibee Sans" panose="020B0604020202020204" charset="0"/>
                <a:ea typeface="Open Sans"/>
                <a:cs typeface="Open Sans"/>
                <a:sym typeface="Open Sans"/>
              </a:rPr>
            </a:br>
            <a:r>
              <a:rPr lang="en">
                <a:latin typeface="Odibee Sans" panose="020B0604020202020204" charset="0"/>
                <a:ea typeface="Open Sans"/>
                <a:cs typeface="Open Sans"/>
                <a:sym typeface="Open Sans"/>
              </a:rPr>
              <a:t>GEOMETRY</a:t>
            </a:r>
            <a:endParaRPr lang="en-US">
              <a:latin typeface="Odibee Sans" panose="020B0604020202020204" charset="0"/>
            </a:endParaRPr>
          </a:p>
        </p:txBody>
      </p:sp>
      <p:sp>
        <p:nvSpPr>
          <p:cNvPr id="1765" name="Google Shape;1765;p31"/>
          <p:cNvSpPr txBox="1">
            <a:spLocks noGrp="1"/>
          </p:cNvSpPr>
          <p:nvPr>
            <p:ph type="subTitle" idx="2"/>
          </p:nvPr>
        </p:nvSpPr>
        <p:spPr>
          <a:xfrm>
            <a:off x="6955350" y="250175"/>
            <a:ext cx="2039794" cy="678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CS112.M11.KHTN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B. Tích và góc</a:t>
            </a:r>
            <a:endParaRPr>
              <a:latin typeface="Open Sans"/>
              <a:ea typeface="Open Sans"/>
              <a:cs typeface="Open Sans"/>
              <a:sym typeface="Open Sans"/>
            </a:endParaRPr>
          </a:p>
        </p:txBody>
      </p:sp>
      <p:sp>
        <p:nvSpPr>
          <p:cNvPr id="114" name="Google Shape;114;p19"/>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accent1"/>
              </a:buClr>
              <a:buSzPts val="1800"/>
              <a:buAutoNum type="arabicPeriod"/>
            </a:pPr>
            <a:r>
              <a:rPr lang="en" b="1">
                <a:solidFill>
                  <a:schemeClr val="accent1"/>
                </a:solidFill>
              </a:rPr>
              <a:t>Tích vô hướng (Dot product):</a:t>
            </a:r>
            <a:endParaRPr b="1">
              <a:solidFill>
                <a:schemeClr val="accent1"/>
              </a:solidFill>
            </a:endParaRPr>
          </a:p>
          <a:p>
            <a:pPr marL="457200" lvl="0" indent="-323850" algn="l" rtl="0">
              <a:spcBef>
                <a:spcPts val="0"/>
              </a:spcBef>
              <a:spcAft>
                <a:spcPts val="0"/>
              </a:spcAft>
              <a:buSzPts val="1500"/>
              <a:buChar char="❖"/>
            </a:pPr>
            <a:r>
              <a:rPr lang="vi-VN" sz="1500" b="1">
                <a:solidFill>
                  <a:srgbClr val="000000"/>
                </a:solidFill>
              </a:rPr>
              <a:t>Định nghĩa (Đại số):  </a:t>
            </a:r>
          </a:p>
          <a:p>
            <a:pPr marL="0" lvl="0" indent="0" algn="l" rtl="0">
              <a:spcBef>
                <a:spcPts val="1600"/>
              </a:spcBef>
              <a:spcAft>
                <a:spcPts val="0"/>
              </a:spcAft>
              <a:buNone/>
            </a:pPr>
            <a:r>
              <a:rPr lang="vi-VN" sz="1500" b="1">
                <a:solidFill>
                  <a:srgbClr val="000000"/>
                </a:solidFill>
              </a:rPr>
              <a:t>             </a:t>
            </a:r>
            <a:r>
              <a:rPr lang="vi-VN" sz="1500">
                <a:solidFill>
                  <a:srgbClr val="000000"/>
                </a:solidFill>
              </a:rPr>
              <a:t>-</a:t>
            </a:r>
            <a:r>
              <a:rPr lang="vi-VN" sz="1500" b="1">
                <a:solidFill>
                  <a:srgbClr val="000000"/>
                </a:solidFill>
              </a:rPr>
              <a:t>    </a:t>
            </a:r>
            <a:r>
              <a:rPr lang="vi-VN" sz="1500">
                <a:solidFill>
                  <a:srgbClr val="000000"/>
                </a:solidFill>
              </a:rPr>
              <a:t>Tích vô hướng của hai vector a = (a</a:t>
            </a:r>
            <a:r>
              <a:rPr lang="vi-VN" sz="1500" baseline="-25000">
                <a:solidFill>
                  <a:srgbClr val="000000"/>
                </a:solidFill>
              </a:rPr>
              <a:t>1</a:t>
            </a:r>
            <a:r>
              <a:rPr lang="vi-VN" sz="1500">
                <a:solidFill>
                  <a:srgbClr val="000000"/>
                </a:solidFill>
              </a:rPr>
              <a:t>, a</a:t>
            </a:r>
            <a:r>
              <a:rPr lang="vi-VN" sz="1500" baseline="-25000">
                <a:solidFill>
                  <a:srgbClr val="000000"/>
                </a:solidFill>
              </a:rPr>
              <a:t>2</a:t>
            </a:r>
            <a:r>
              <a:rPr lang="vi-VN" sz="1500">
                <a:solidFill>
                  <a:srgbClr val="000000"/>
                </a:solidFill>
              </a:rPr>
              <a:t>) và b = (b</a:t>
            </a:r>
            <a:r>
              <a:rPr lang="vi-VN" sz="1500" baseline="-25000">
                <a:solidFill>
                  <a:srgbClr val="000000"/>
                </a:solidFill>
              </a:rPr>
              <a:t>1</a:t>
            </a:r>
            <a:r>
              <a:rPr lang="vi-VN" sz="1500">
                <a:solidFill>
                  <a:srgbClr val="000000"/>
                </a:solidFill>
              </a:rPr>
              <a:t>, b</a:t>
            </a:r>
            <a:r>
              <a:rPr lang="vi-VN" sz="1500" baseline="-25000">
                <a:solidFill>
                  <a:srgbClr val="000000"/>
                </a:solidFill>
              </a:rPr>
              <a:t>2</a:t>
            </a:r>
            <a:r>
              <a:rPr lang="vi-VN" sz="1500">
                <a:solidFill>
                  <a:srgbClr val="000000"/>
                </a:solidFill>
              </a:rPr>
              <a:t>) được định nghĩa là:</a:t>
            </a:r>
          </a:p>
          <a:p>
            <a:pPr marL="0" lvl="0" indent="0" algn="l" rtl="0">
              <a:spcBef>
                <a:spcPts val="1600"/>
              </a:spcBef>
              <a:spcAft>
                <a:spcPts val="0"/>
              </a:spcAft>
              <a:buNone/>
            </a:pPr>
            <a:endParaRPr lang="vi-VN" sz="1500">
              <a:solidFill>
                <a:srgbClr val="000000"/>
              </a:solidFill>
            </a:endParaRPr>
          </a:p>
          <a:p>
            <a:pPr marL="914400" lvl="0" indent="-323850" algn="l" rtl="0">
              <a:spcBef>
                <a:spcPts val="1600"/>
              </a:spcBef>
              <a:spcAft>
                <a:spcPts val="0"/>
              </a:spcAft>
              <a:buSzPts val="1500"/>
              <a:buChar char="-"/>
            </a:pPr>
            <a:r>
              <a:rPr lang="vi-VN" sz="1500">
                <a:solidFill>
                  <a:srgbClr val="000000"/>
                </a:solidFill>
              </a:rPr>
              <a:t>Nếu hai vector được xem như là một </a:t>
            </a:r>
            <a:r>
              <a:rPr lang="vi-VN" sz="1500" b="1">
                <a:solidFill>
                  <a:srgbClr val="000000"/>
                </a:solidFill>
              </a:rPr>
              <a:t>ma trận hàng</a:t>
            </a:r>
            <a:r>
              <a:rPr lang="vi-VN" sz="1500">
                <a:solidFill>
                  <a:srgbClr val="000000"/>
                </a:solidFill>
              </a:rPr>
              <a:t> thì ta có thể viết lại:</a:t>
            </a:r>
          </a:p>
          <a:p>
            <a:pPr marL="1371600" lvl="0" indent="0" algn="l" rtl="0">
              <a:spcBef>
                <a:spcPts val="1600"/>
              </a:spcBef>
              <a:spcAft>
                <a:spcPts val="0"/>
              </a:spcAft>
              <a:buNone/>
            </a:pPr>
            <a:endParaRPr sz="1500"/>
          </a:p>
          <a:p>
            <a:pPr marL="0" lvl="0" indent="0" algn="l" rtl="0">
              <a:spcBef>
                <a:spcPts val="1600"/>
              </a:spcBef>
              <a:spcAft>
                <a:spcPts val="0"/>
              </a:spcAft>
              <a:buNone/>
            </a:pPr>
            <a:r>
              <a:rPr lang="en" b="1"/>
              <a:t>	</a:t>
            </a:r>
            <a:endParaRPr b="1"/>
          </a:p>
          <a:p>
            <a:pPr marL="0" lvl="0" indent="0" algn="l" rtl="0">
              <a:spcBef>
                <a:spcPts val="1600"/>
              </a:spcBef>
              <a:spcAft>
                <a:spcPts val="1600"/>
              </a:spcAft>
              <a:buNone/>
            </a:pPr>
            <a:r>
              <a:rPr lang="en" b="1"/>
              <a:t> </a:t>
            </a:r>
            <a:endParaRPr b="1" baseline="-25000"/>
          </a:p>
        </p:txBody>
      </p:sp>
      <p:pic>
        <p:nvPicPr>
          <p:cNvPr id="115" name="Google Shape;115;p19" descr="a.b = a_{1}b_{1} + a_{2}b_{2}" title="MathEquation,#000000"/>
          <p:cNvPicPr preferRelativeResize="0"/>
          <p:nvPr/>
        </p:nvPicPr>
        <p:blipFill>
          <a:blip r:embed="rId3">
            <a:alphaModFix/>
          </a:blip>
          <a:stretch>
            <a:fillRect/>
          </a:stretch>
        </p:blipFill>
        <p:spPr>
          <a:xfrm>
            <a:off x="3350625" y="2571750"/>
            <a:ext cx="2011882" cy="254000"/>
          </a:xfrm>
          <a:prstGeom prst="rect">
            <a:avLst/>
          </a:prstGeom>
          <a:noFill/>
          <a:ln>
            <a:noFill/>
          </a:ln>
        </p:spPr>
      </p:pic>
      <p:pic>
        <p:nvPicPr>
          <p:cNvPr id="116" name="Google Shape;116;p19" descr="a.b = ab^{T}" title="MathEquation,#000000"/>
          <p:cNvPicPr preferRelativeResize="0"/>
          <p:nvPr/>
        </p:nvPicPr>
        <p:blipFill>
          <a:blip r:embed="rId4">
            <a:alphaModFix/>
          </a:blip>
          <a:stretch>
            <a:fillRect/>
          </a:stretch>
        </p:blipFill>
        <p:spPr>
          <a:xfrm>
            <a:off x="3824625" y="3523025"/>
            <a:ext cx="1063874" cy="254000"/>
          </a:xfrm>
          <a:prstGeom prst="rect">
            <a:avLst/>
          </a:prstGeom>
          <a:noFill/>
          <a:ln>
            <a:noFill/>
          </a:ln>
        </p:spPr>
      </p:pic>
      <p:sp>
        <p:nvSpPr>
          <p:cNvPr id="117" name="Google Shape;117;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grpSp>
        <p:nvGrpSpPr>
          <p:cNvPr id="7" name="Google Shape;1980;p42">
            <a:extLst>
              <a:ext uri="{FF2B5EF4-FFF2-40B4-BE49-F238E27FC236}">
                <a16:creationId xmlns:a16="http://schemas.microsoft.com/office/drawing/2014/main" id="{4370B202-C88C-4044-BAC4-8B53DCBF5513}"/>
              </a:ext>
            </a:extLst>
          </p:cNvPr>
          <p:cNvGrpSpPr/>
          <p:nvPr/>
        </p:nvGrpSpPr>
        <p:grpSpPr>
          <a:xfrm>
            <a:off x="8472458" y="22573"/>
            <a:ext cx="775731" cy="753817"/>
            <a:chOff x="5109838" y="3156700"/>
            <a:chExt cx="306625" cy="297975"/>
          </a:xfrm>
        </p:grpSpPr>
        <p:sp>
          <p:nvSpPr>
            <p:cNvPr id="8" name="Google Shape;1981;p42">
              <a:extLst>
                <a:ext uri="{FF2B5EF4-FFF2-40B4-BE49-F238E27FC236}">
                  <a16:creationId xmlns:a16="http://schemas.microsoft.com/office/drawing/2014/main" id="{1BC86CA3-6BF9-4182-8BB9-BD6B8E2F47DC}"/>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982;p42">
              <a:extLst>
                <a:ext uri="{FF2B5EF4-FFF2-40B4-BE49-F238E27FC236}">
                  <a16:creationId xmlns:a16="http://schemas.microsoft.com/office/drawing/2014/main" id="{EACDC4D8-1756-49E5-88AD-BA6C06D034B2}"/>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83;p42">
              <a:extLst>
                <a:ext uri="{FF2B5EF4-FFF2-40B4-BE49-F238E27FC236}">
                  <a16:creationId xmlns:a16="http://schemas.microsoft.com/office/drawing/2014/main" id="{492E6B96-3098-416A-9448-8AF6594AFF0E}"/>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84;p42">
              <a:extLst>
                <a:ext uri="{FF2B5EF4-FFF2-40B4-BE49-F238E27FC236}">
                  <a16:creationId xmlns:a16="http://schemas.microsoft.com/office/drawing/2014/main" id="{B9AEB966-7E75-4AF8-825E-72A8DA023FDA}"/>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4">
                                            <p:txEl>
                                              <p:pRg st="0" end="0"/>
                                            </p:txEl>
                                          </p:spTgt>
                                        </p:tgtEl>
                                        <p:attrNameLst>
                                          <p:attrName>style.visibility</p:attrName>
                                        </p:attrNameLst>
                                      </p:cBhvr>
                                      <p:to>
                                        <p:strVal val="visible"/>
                                      </p:to>
                                    </p:set>
                                    <p:animEffect transition="in" filter="fade">
                                      <p:cBhvr>
                                        <p:cTn id="7" dur="500"/>
                                        <p:tgtEl>
                                          <p:spTgt spid="1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500"/>
                                        <p:tgtEl>
                                          <p:spTgt spid="1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6"/>
                                        </p:tgtEl>
                                        <p:attrNameLst>
                                          <p:attrName>style.visibility</p:attrName>
                                        </p:attrNameLst>
                                      </p:cBhvr>
                                      <p:to>
                                        <p:strVal val="visible"/>
                                      </p:to>
                                    </p:set>
                                    <p:animEffect transition="in" filter="fade">
                                      <p:cBhvr>
                                        <p:cTn id="17"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B. Tích và góc</a:t>
            </a:r>
            <a:endParaRPr>
              <a:latin typeface="Open Sans"/>
              <a:ea typeface="Open Sans"/>
              <a:cs typeface="Open Sans"/>
              <a:sym typeface="Open Sans"/>
            </a:endParaRPr>
          </a:p>
        </p:txBody>
      </p:sp>
      <p:sp>
        <p:nvSpPr>
          <p:cNvPr id="123" name="Google Shape;123;p20"/>
          <p:cNvSpPr txBox="1">
            <a:spLocks noGrp="1"/>
          </p:cNvSpPr>
          <p:nvPr>
            <p:ph type="body" idx="1"/>
          </p:nvPr>
        </p:nvSpPr>
        <p:spPr>
          <a:xfrm>
            <a:off x="311700" y="1266325"/>
            <a:ext cx="5777700" cy="33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accent1"/>
              </a:buClr>
              <a:buSzPts val="1800"/>
              <a:buAutoNum type="arabicPeriod"/>
            </a:pPr>
            <a:r>
              <a:rPr lang="en" b="1">
                <a:solidFill>
                  <a:schemeClr val="accent1"/>
                </a:solidFill>
              </a:rPr>
              <a:t>Tích vô hướng (Dot product):</a:t>
            </a:r>
            <a:endParaRPr b="1">
              <a:solidFill>
                <a:schemeClr val="accent1"/>
              </a:solidFill>
            </a:endParaRPr>
          </a:p>
          <a:p>
            <a:pPr marL="457200" lvl="0" indent="-323850" algn="l" rtl="0">
              <a:spcBef>
                <a:spcPts val="0"/>
              </a:spcBef>
              <a:spcAft>
                <a:spcPts val="0"/>
              </a:spcAft>
              <a:buSzPts val="1500"/>
              <a:buChar char="❖"/>
            </a:pPr>
            <a:r>
              <a:rPr lang="en" sz="1500" b="1">
                <a:solidFill>
                  <a:srgbClr val="000000"/>
                </a:solidFill>
              </a:rPr>
              <a:t>Định nghĩa (Hình học):  </a:t>
            </a:r>
            <a:endParaRPr lang="vi-VN" sz="1500" b="1">
              <a:solidFill>
                <a:srgbClr val="000000"/>
              </a:solidFill>
            </a:endParaRPr>
          </a:p>
          <a:p>
            <a:pPr marL="133350" lvl="0" indent="0" algn="l" rtl="0">
              <a:spcBef>
                <a:spcPts val="0"/>
              </a:spcBef>
              <a:spcAft>
                <a:spcPts val="0"/>
              </a:spcAft>
              <a:buSzPts val="1500"/>
              <a:buNone/>
            </a:pPr>
            <a:r>
              <a:rPr lang="en" sz="1500">
                <a:solidFill>
                  <a:srgbClr val="000000"/>
                </a:solidFill>
              </a:rPr>
              <a:t>Tích giữa độ dài của vectơ thứ nhất và độ dài hình chiếu của vectơ thứ hai lên vectơ thứ nhất.</a:t>
            </a:r>
            <a:endParaRPr sz="1500">
              <a:solidFill>
                <a:srgbClr val="000000"/>
              </a:solidFill>
            </a:endParaRPr>
          </a:p>
          <a:p>
            <a:pPr marL="914400" lvl="0" indent="0" algn="l" rtl="0">
              <a:spcBef>
                <a:spcPts val="1600"/>
              </a:spcBef>
              <a:spcAft>
                <a:spcPts val="0"/>
              </a:spcAft>
              <a:buNone/>
            </a:pPr>
            <a:endParaRPr sz="1500">
              <a:solidFill>
                <a:srgbClr val="000000"/>
              </a:solidFill>
            </a:endParaRPr>
          </a:p>
          <a:p>
            <a:pPr marL="0" lvl="0" indent="0" algn="l" rtl="0">
              <a:spcBef>
                <a:spcPts val="1600"/>
              </a:spcBef>
              <a:spcAft>
                <a:spcPts val="0"/>
              </a:spcAft>
              <a:buNone/>
            </a:pPr>
            <a:r>
              <a:rPr lang="en" sz="1500">
                <a:solidFill>
                  <a:srgbClr val="000000"/>
                </a:solidFill>
              </a:rPr>
              <a:t>                  Trong đó:                      là góc giữa 2 vetor a và b.</a:t>
            </a:r>
            <a:endParaRPr sz="1500">
              <a:solidFill>
                <a:srgbClr val="000000"/>
              </a:solidFill>
            </a:endParaRPr>
          </a:p>
          <a:p>
            <a:pPr marL="0" lvl="0" indent="0" algn="l" rtl="0">
              <a:spcBef>
                <a:spcPts val="1600"/>
              </a:spcBef>
              <a:spcAft>
                <a:spcPts val="0"/>
              </a:spcAft>
              <a:buNone/>
            </a:pPr>
            <a:r>
              <a:rPr lang="en" sz="1500">
                <a:solidFill>
                  <a:srgbClr val="000000"/>
                </a:solidFill>
              </a:rPr>
              <a:t>	</a:t>
            </a:r>
            <a:endParaRPr sz="1500">
              <a:solidFill>
                <a:srgbClr val="000000"/>
              </a:solidFill>
            </a:endParaRPr>
          </a:p>
          <a:p>
            <a:pPr marL="0" lvl="0" indent="0" algn="l" rtl="0">
              <a:spcBef>
                <a:spcPts val="1600"/>
              </a:spcBef>
              <a:spcAft>
                <a:spcPts val="0"/>
              </a:spcAft>
              <a:buNone/>
            </a:pPr>
            <a:r>
              <a:rPr lang="en" sz="1500" b="1"/>
              <a:t>            </a:t>
            </a:r>
            <a:r>
              <a:rPr lang="en" b="1"/>
              <a:t>	</a:t>
            </a:r>
            <a:endParaRPr b="1"/>
          </a:p>
          <a:p>
            <a:pPr marL="0" lvl="0" indent="0" algn="l" rtl="0">
              <a:spcBef>
                <a:spcPts val="1600"/>
              </a:spcBef>
              <a:spcAft>
                <a:spcPts val="1600"/>
              </a:spcAft>
              <a:buNone/>
            </a:pPr>
            <a:r>
              <a:rPr lang="en" b="1"/>
              <a:t> </a:t>
            </a:r>
            <a:endParaRPr b="1" baseline="-25000"/>
          </a:p>
        </p:txBody>
      </p:sp>
      <p:pic>
        <p:nvPicPr>
          <p:cNvPr id="124" name="Google Shape;124;p20"/>
          <p:cNvPicPr preferRelativeResize="0"/>
          <p:nvPr/>
        </p:nvPicPr>
        <p:blipFill>
          <a:blip r:embed="rId3">
            <a:alphaModFix/>
          </a:blip>
          <a:stretch>
            <a:fillRect/>
          </a:stretch>
        </p:blipFill>
        <p:spPr>
          <a:xfrm>
            <a:off x="6089300" y="1266325"/>
            <a:ext cx="3054700" cy="2187475"/>
          </a:xfrm>
          <a:prstGeom prst="rect">
            <a:avLst/>
          </a:prstGeom>
          <a:noFill/>
          <a:ln>
            <a:noFill/>
          </a:ln>
        </p:spPr>
      </p:pic>
      <p:pic>
        <p:nvPicPr>
          <p:cNvPr id="125" name="Google Shape;125;p20" descr="a.b = ||a||\,||b||cos(\theta)" title="MathEquation,#000000"/>
          <p:cNvPicPr preferRelativeResize="0"/>
          <p:nvPr/>
        </p:nvPicPr>
        <p:blipFill>
          <a:blip r:embed="rId4">
            <a:alphaModFix/>
          </a:blip>
          <a:stretch>
            <a:fillRect/>
          </a:stretch>
        </p:blipFill>
        <p:spPr>
          <a:xfrm>
            <a:off x="2124350" y="2571750"/>
            <a:ext cx="1953846" cy="254000"/>
          </a:xfrm>
          <a:prstGeom prst="rect">
            <a:avLst/>
          </a:prstGeom>
          <a:noFill/>
          <a:ln>
            <a:noFill/>
          </a:ln>
        </p:spPr>
      </p:pic>
      <p:pic>
        <p:nvPicPr>
          <p:cNvPr id="126" name="Google Shape;126;p20" descr="\theta \in [0,\pi]" title="MathEquation,#000000"/>
          <p:cNvPicPr preferRelativeResize="0"/>
          <p:nvPr/>
        </p:nvPicPr>
        <p:blipFill>
          <a:blip r:embed="rId5">
            <a:alphaModFix/>
          </a:blip>
          <a:stretch>
            <a:fillRect/>
          </a:stretch>
        </p:blipFill>
        <p:spPr>
          <a:xfrm>
            <a:off x="2229900" y="3133825"/>
            <a:ext cx="843154" cy="254000"/>
          </a:xfrm>
          <a:prstGeom prst="rect">
            <a:avLst/>
          </a:prstGeom>
          <a:noFill/>
          <a:ln>
            <a:noFill/>
          </a:ln>
        </p:spPr>
      </p:pic>
      <p:sp>
        <p:nvSpPr>
          <p:cNvPr id="127" name="Google Shape;127;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grpSp>
        <p:nvGrpSpPr>
          <p:cNvPr id="8" name="Google Shape;1980;p42">
            <a:extLst>
              <a:ext uri="{FF2B5EF4-FFF2-40B4-BE49-F238E27FC236}">
                <a16:creationId xmlns:a16="http://schemas.microsoft.com/office/drawing/2014/main" id="{39907AAD-F1D6-4802-871D-85DE153A9746}"/>
              </a:ext>
            </a:extLst>
          </p:cNvPr>
          <p:cNvGrpSpPr/>
          <p:nvPr/>
        </p:nvGrpSpPr>
        <p:grpSpPr>
          <a:xfrm>
            <a:off x="8472458" y="22573"/>
            <a:ext cx="775731" cy="753817"/>
            <a:chOff x="5109838" y="3156700"/>
            <a:chExt cx="306625" cy="297975"/>
          </a:xfrm>
        </p:grpSpPr>
        <p:sp>
          <p:nvSpPr>
            <p:cNvPr id="9" name="Google Shape;1981;p42">
              <a:extLst>
                <a:ext uri="{FF2B5EF4-FFF2-40B4-BE49-F238E27FC236}">
                  <a16:creationId xmlns:a16="http://schemas.microsoft.com/office/drawing/2014/main" id="{DC0DF0AB-0192-40F2-B2E6-0CBECDD62B05}"/>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82;p42">
              <a:extLst>
                <a:ext uri="{FF2B5EF4-FFF2-40B4-BE49-F238E27FC236}">
                  <a16:creationId xmlns:a16="http://schemas.microsoft.com/office/drawing/2014/main" id="{D40184BE-94B6-4347-8895-63252B21F831}"/>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83;p42">
              <a:extLst>
                <a:ext uri="{FF2B5EF4-FFF2-40B4-BE49-F238E27FC236}">
                  <a16:creationId xmlns:a16="http://schemas.microsoft.com/office/drawing/2014/main" id="{AA813C7E-7313-4C71-BC59-E04A45E074C3}"/>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84;p42">
              <a:extLst>
                <a:ext uri="{FF2B5EF4-FFF2-40B4-BE49-F238E27FC236}">
                  <a16:creationId xmlns:a16="http://schemas.microsoft.com/office/drawing/2014/main" id="{4B0FDCC2-6AC3-4975-A685-C60A5344C55C}"/>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
                                            <p:txEl>
                                              <p:pRg st="0" end="0"/>
                                            </p:txEl>
                                          </p:spTgt>
                                        </p:tgtEl>
                                        <p:attrNameLst>
                                          <p:attrName>style.visibility</p:attrName>
                                        </p:attrNameLst>
                                      </p:cBhvr>
                                      <p:to>
                                        <p:strVal val="visible"/>
                                      </p:to>
                                    </p:set>
                                    <p:animEffect transition="in" filter="fade">
                                      <p:cBhvr>
                                        <p:cTn id="7" dur="500"/>
                                        <p:tgtEl>
                                          <p:spTgt spid="1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3">
                                            <p:txEl>
                                              <p:pRg st="1" end="1"/>
                                            </p:txEl>
                                          </p:spTgt>
                                        </p:tgtEl>
                                        <p:attrNameLst>
                                          <p:attrName>style.visibility</p:attrName>
                                        </p:attrNameLst>
                                      </p:cBhvr>
                                      <p:to>
                                        <p:strVal val="visible"/>
                                      </p:to>
                                    </p:set>
                                    <p:animEffect transition="in" filter="fade">
                                      <p:cBhvr>
                                        <p:cTn id="12" dur="500"/>
                                        <p:tgtEl>
                                          <p:spTgt spid="1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3">
                                            <p:txEl>
                                              <p:pRg st="2" end="2"/>
                                            </p:txEl>
                                          </p:spTgt>
                                        </p:tgtEl>
                                        <p:attrNameLst>
                                          <p:attrName>style.visibility</p:attrName>
                                        </p:attrNameLst>
                                      </p:cBhvr>
                                      <p:to>
                                        <p:strVal val="visible"/>
                                      </p:to>
                                    </p:set>
                                    <p:animEffect transition="in" filter="fade">
                                      <p:cBhvr>
                                        <p:cTn id="17" dur="500"/>
                                        <p:tgtEl>
                                          <p:spTgt spid="1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5"/>
                                        </p:tgtEl>
                                        <p:attrNameLst>
                                          <p:attrName>style.visibility</p:attrName>
                                        </p:attrNameLst>
                                      </p:cBhvr>
                                      <p:to>
                                        <p:strVal val="visible"/>
                                      </p:to>
                                    </p:set>
                                    <p:animEffect transition="in" filter="fade">
                                      <p:cBhvr>
                                        <p:cTn id="22" dur="500"/>
                                        <p:tgtEl>
                                          <p:spTgt spid="1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4"/>
                                        </p:tgtEl>
                                        <p:attrNameLst>
                                          <p:attrName>style.visibility</p:attrName>
                                        </p:attrNameLst>
                                      </p:cBhvr>
                                      <p:to>
                                        <p:strVal val="visible"/>
                                      </p:to>
                                    </p:set>
                                    <p:animEffect transition="in" filter="fade">
                                      <p:cBhvr>
                                        <p:cTn id="27" dur="500"/>
                                        <p:tgtEl>
                                          <p:spTgt spid="1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6"/>
                                        </p:tgtEl>
                                        <p:attrNameLst>
                                          <p:attrName>style.visibility</p:attrName>
                                        </p:attrNameLst>
                                      </p:cBhvr>
                                      <p:to>
                                        <p:strVal val="visible"/>
                                      </p:to>
                                    </p:set>
                                    <p:animEffect transition="in" filter="fade">
                                      <p:cBhvr>
                                        <p:cTn id="32" dur="500"/>
                                        <p:tgtEl>
                                          <p:spTgt spid="12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3">
                                            <p:txEl>
                                              <p:pRg st="4" end="4"/>
                                            </p:txEl>
                                          </p:spTgt>
                                        </p:tgtEl>
                                        <p:attrNameLst>
                                          <p:attrName>style.visibility</p:attrName>
                                        </p:attrNameLst>
                                      </p:cBhvr>
                                      <p:to>
                                        <p:strVal val="visible"/>
                                      </p:to>
                                    </p:set>
                                    <p:animEffect transition="in" filter="fade">
                                      <p:cBhvr>
                                        <p:cTn id="37" dur="500"/>
                                        <p:tgtEl>
                                          <p:spTgt spid="1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B. Tích và góc</a:t>
            </a:r>
            <a:endParaRPr>
              <a:latin typeface="Open Sans"/>
              <a:ea typeface="Open Sans"/>
              <a:cs typeface="Open Sans"/>
              <a:sym typeface="Open Sans"/>
            </a:endParaRPr>
          </a:p>
        </p:txBody>
      </p:sp>
      <p:sp>
        <p:nvSpPr>
          <p:cNvPr id="133" name="Google Shape;133;p21"/>
          <p:cNvSpPr txBox="1">
            <a:spLocks noGrp="1"/>
          </p:cNvSpPr>
          <p:nvPr>
            <p:ph type="body" idx="1"/>
          </p:nvPr>
        </p:nvSpPr>
        <p:spPr>
          <a:xfrm>
            <a:off x="311700" y="1266325"/>
            <a:ext cx="7182600" cy="33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accent1"/>
              </a:buClr>
              <a:buSzPts val="1800"/>
              <a:buAutoNum type="arabicPeriod"/>
            </a:pPr>
            <a:r>
              <a:rPr lang="en" b="1">
                <a:solidFill>
                  <a:schemeClr val="accent1"/>
                </a:solidFill>
              </a:rPr>
              <a:t>Tích vô hướng (Dot product):</a:t>
            </a:r>
            <a:endParaRPr b="1">
              <a:solidFill>
                <a:schemeClr val="accent1"/>
              </a:solidFill>
            </a:endParaRPr>
          </a:p>
          <a:p>
            <a:pPr marL="457200" lvl="0" indent="-323850" algn="l" rtl="0">
              <a:spcBef>
                <a:spcPts val="0"/>
              </a:spcBef>
              <a:spcAft>
                <a:spcPts val="0"/>
              </a:spcAft>
              <a:buSzPts val="1500"/>
              <a:buChar char="❖"/>
            </a:pPr>
            <a:r>
              <a:rPr lang="vi-VN" sz="1500">
                <a:solidFill>
                  <a:srgbClr val="000000"/>
                </a:solidFill>
              </a:rPr>
              <a:t>Một số tính chất thông qua tích vô hướng:</a:t>
            </a:r>
          </a:p>
          <a:p>
            <a:pPr marL="133350" lvl="0" indent="0" algn="l" rtl="0">
              <a:spcBef>
                <a:spcPts val="0"/>
              </a:spcBef>
              <a:spcAft>
                <a:spcPts val="0"/>
              </a:spcAft>
              <a:buSzPts val="1500"/>
              <a:buNone/>
            </a:pPr>
            <a:endParaRPr lang="vi-VN" sz="1500">
              <a:solidFill>
                <a:srgbClr val="000000"/>
              </a:solidFill>
            </a:endParaRPr>
          </a:p>
          <a:p>
            <a:pPr marL="1371600" lvl="1" indent="-323850" algn="l" rtl="0">
              <a:spcBef>
                <a:spcPts val="0"/>
              </a:spcBef>
              <a:spcAft>
                <a:spcPts val="0"/>
              </a:spcAft>
              <a:buSzPts val="1500"/>
              <a:buChar char="➢"/>
            </a:pPr>
            <a:r>
              <a:rPr lang="vi-VN" sz="1500">
                <a:solidFill>
                  <a:srgbClr val="000000"/>
                </a:solidFill>
              </a:rPr>
              <a:t>Độ dài của vector a:  </a:t>
            </a:r>
          </a:p>
          <a:p>
            <a:pPr marL="1371600" lvl="0" indent="0" algn="l" rtl="0">
              <a:spcBef>
                <a:spcPts val="1600"/>
              </a:spcBef>
              <a:spcAft>
                <a:spcPts val="0"/>
              </a:spcAft>
              <a:buNone/>
            </a:pPr>
            <a:endParaRPr lang="vi-VN" sz="1500">
              <a:solidFill>
                <a:srgbClr val="000000"/>
              </a:solidFill>
            </a:endParaRPr>
          </a:p>
          <a:p>
            <a:pPr marL="1371600" lvl="1" indent="-323850" algn="l" rtl="0">
              <a:spcBef>
                <a:spcPts val="1600"/>
              </a:spcBef>
              <a:spcAft>
                <a:spcPts val="0"/>
              </a:spcAft>
              <a:buSzPts val="1500"/>
              <a:buChar char="➢"/>
            </a:pPr>
            <a:r>
              <a:rPr lang="vi-VN" sz="1500">
                <a:solidFill>
                  <a:srgbClr val="000000"/>
                </a:solidFill>
              </a:rPr>
              <a:t>Phép chiếu của a lên b:</a:t>
            </a:r>
          </a:p>
          <a:p>
            <a:pPr marL="1371600" lvl="0" indent="0" algn="l" rtl="0">
              <a:spcBef>
                <a:spcPts val="1600"/>
              </a:spcBef>
              <a:spcAft>
                <a:spcPts val="0"/>
              </a:spcAft>
              <a:buNone/>
            </a:pPr>
            <a:r>
              <a:rPr lang="vi-VN" sz="1500">
                <a:solidFill>
                  <a:srgbClr val="000000"/>
                </a:solidFill>
              </a:rPr>
              <a:t> </a:t>
            </a:r>
          </a:p>
          <a:p>
            <a:pPr marL="1371600" lvl="1" indent="-323850" algn="l" rtl="0">
              <a:spcBef>
                <a:spcPts val="1600"/>
              </a:spcBef>
              <a:spcAft>
                <a:spcPts val="0"/>
              </a:spcAft>
              <a:buSzPts val="1500"/>
              <a:buChar char="➢"/>
            </a:pPr>
            <a:r>
              <a:rPr lang="vi-VN" sz="1500">
                <a:solidFill>
                  <a:srgbClr val="000000"/>
                </a:solidFill>
              </a:rPr>
              <a:t>Góc giữa hai vector:  </a:t>
            </a:r>
          </a:p>
          <a:p>
            <a:pPr marL="0" lvl="0" indent="0" algn="l" rtl="0">
              <a:spcBef>
                <a:spcPts val="1600"/>
              </a:spcBef>
              <a:spcAft>
                <a:spcPts val="0"/>
              </a:spcAft>
              <a:buNone/>
            </a:pPr>
            <a:r>
              <a:rPr lang="en" sz="1500">
                <a:solidFill>
                  <a:schemeClr val="bg2">
                    <a:lumMod val="50000"/>
                  </a:schemeClr>
                </a:solidFill>
              </a:rPr>
              <a:t>	</a:t>
            </a:r>
            <a:endParaRPr sz="1500">
              <a:solidFill>
                <a:schemeClr val="bg2">
                  <a:lumMod val="50000"/>
                </a:schemeClr>
              </a:solidFill>
            </a:endParaRPr>
          </a:p>
          <a:p>
            <a:pPr marL="0" lvl="0" indent="0" algn="l" rtl="0">
              <a:spcBef>
                <a:spcPts val="1600"/>
              </a:spcBef>
              <a:spcAft>
                <a:spcPts val="0"/>
              </a:spcAft>
              <a:buNone/>
            </a:pPr>
            <a:r>
              <a:rPr lang="en" sz="1500" b="1"/>
              <a:t>            </a:t>
            </a:r>
            <a:r>
              <a:rPr lang="en" b="1"/>
              <a:t>	</a:t>
            </a:r>
            <a:endParaRPr b="1"/>
          </a:p>
          <a:p>
            <a:pPr marL="0" lvl="0" indent="0" algn="l" rtl="0">
              <a:spcBef>
                <a:spcPts val="1600"/>
              </a:spcBef>
              <a:spcAft>
                <a:spcPts val="1600"/>
              </a:spcAft>
              <a:buNone/>
            </a:pPr>
            <a:r>
              <a:rPr lang="en" b="1"/>
              <a:t> </a:t>
            </a:r>
            <a:endParaRPr b="1" baseline="-25000"/>
          </a:p>
        </p:txBody>
      </p:sp>
      <p:pic>
        <p:nvPicPr>
          <p:cNvPr id="134" name="Google Shape;134;p21"/>
          <p:cNvPicPr preferRelativeResize="0"/>
          <p:nvPr/>
        </p:nvPicPr>
        <p:blipFill>
          <a:blip r:embed="rId3">
            <a:alphaModFix/>
          </a:blip>
          <a:stretch>
            <a:fillRect/>
          </a:stretch>
        </p:blipFill>
        <p:spPr>
          <a:xfrm>
            <a:off x="6613738" y="666475"/>
            <a:ext cx="1562100" cy="1457325"/>
          </a:xfrm>
          <a:prstGeom prst="rect">
            <a:avLst/>
          </a:prstGeom>
          <a:noFill/>
          <a:ln>
            <a:noFill/>
          </a:ln>
        </p:spPr>
      </p:pic>
      <p:pic>
        <p:nvPicPr>
          <p:cNvPr id="135" name="Google Shape;135;p21"/>
          <p:cNvPicPr preferRelativeResize="0"/>
          <p:nvPr/>
        </p:nvPicPr>
        <p:blipFill>
          <a:blip r:embed="rId4">
            <a:alphaModFix/>
          </a:blip>
          <a:stretch>
            <a:fillRect/>
          </a:stretch>
        </p:blipFill>
        <p:spPr>
          <a:xfrm>
            <a:off x="6666138" y="2123800"/>
            <a:ext cx="1457325" cy="1390650"/>
          </a:xfrm>
          <a:prstGeom prst="rect">
            <a:avLst/>
          </a:prstGeom>
          <a:noFill/>
          <a:ln>
            <a:noFill/>
          </a:ln>
        </p:spPr>
      </p:pic>
      <p:pic>
        <p:nvPicPr>
          <p:cNvPr id="136" name="Google Shape;136;p21"/>
          <p:cNvPicPr preferRelativeResize="0"/>
          <p:nvPr/>
        </p:nvPicPr>
        <p:blipFill>
          <a:blip r:embed="rId5">
            <a:alphaModFix/>
          </a:blip>
          <a:stretch>
            <a:fillRect/>
          </a:stretch>
        </p:blipFill>
        <p:spPr>
          <a:xfrm>
            <a:off x="6613750" y="3432325"/>
            <a:ext cx="1697822" cy="1225700"/>
          </a:xfrm>
          <a:prstGeom prst="rect">
            <a:avLst/>
          </a:prstGeom>
          <a:noFill/>
          <a:ln>
            <a:noFill/>
          </a:ln>
        </p:spPr>
      </p:pic>
      <p:pic>
        <p:nvPicPr>
          <p:cNvPr id="137" name="Google Shape;137;p21" descr="||a|| = \sqrt{a.a}" title="MathEquation,#000000"/>
          <p:cNvPicPr preferRelativeResize="0"/>
          <p:nvPr/>
        </p:nvPicPr>
        <p:blipFill>
          <a:blip r:embed="rId6">
            <a:alphaModFix/>
          </a:blip>
          <a:stretch>
            <a:fillRect/>
          </a:stretch>
        </p:blipFill>
        <p:spPr>
          <a:xfrm>
            <a:off x="3733261" y="2165375"/>
            <a:ext cx="1135196" cy="254000"/>
          </a:xfrm>
          <a:prstGeom prst="rect">
            <a:avLst/>
          </a:prstGeom>
          <a:noFill/>
          <a:ln>
            <a:noFill/>
          </a:ln>
        </p:spPr>
      </p:pic>
      <p:pic>
        <p:nvPicPr>
          <p:cNvPr id="138" name="Google Shape;138;p21" descr="p = \frac{a.b}{||b||}" title="MathEquation,#000000"/>
          <p:cNvPicPr preferRelativeResize="0"/>
          <p:nvPr/>
        </p:nvPicPr>
        <p:blipFill>
          <a:blip r:embed="rId7">
            <a:alphaModFix/>
          </a:blip>
          <a:stretch>
            <a:fillRect/>
          </a:stretch>
        </p:blipFill>
        <p:spPr>
          <a:xfrm>
            <a:off x="4119786" y="3036852"/>
            <a:ext cx="763096" cy="428551"/>
          </a:xfrm>
          <a:prstGeom prst="rect">
            <a:avLst/>
          </a:prstGeom>
          <a:noFill/>
          <a:ln>
            <a:noFill/>
          </a:ln>
        </p:spPr>
      </p:pic>
      <p:pic>
        <p:nvPicPr>
          <p:cNvPr id="139" name="Google Shape;139;p21" descr="\theta = arccos(\frac{a.b}{||a||\,||b||})" title="MathEquation,#000000"/>
          <p:cNvPicPr preferRelativeResize="0"/>
          <p:nvPr/>
        </p:nvPicPr>
        <p:blipFill>
          <a:blip r:embed="rId8">
            <a:alphaModFix/>
          </a:blip>
          <a:stretch>
            <a:fillRect/>
          </a:stretch>
        </p:blipFill>
        <p:spPr>
          <a:xfrm>
            <a:off x="3763116" y="3969082"/>
            <a:ext cx="2198951" cy="599943"/>
          </a:xfrm>
          <a:prstGeom prst="rect">
            <a:avLst/>
          </a:prstGeom>
          <a:noFill/>
          <a:ln>
            <a:noFill/>
          </a:ln>
        </p:spPr>
      </p:pic>
      <p:sp>
        <p:nvSpPr>
          <p:cNvPr id="140" name="Google Shape;140;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grpSp>
        <p:nvGrpSpPr>
          <p:cNvPr id="11" name="Google Shape;1980;p42">
            <a:extLst>
              <a:ext uri="{FF2B5EF4-FFF2-40B4-BE49-F238E27FC236}">
                <a16:creationId xmlns:a16="http://schemas.microsoft.com/office/drawing/2014/main" id="{5C0E4C90-7797-4066-93C4-743CC0F17FD0}"/>
              </a:ext>
            </a:extLst>
          </p:cNvPr>
          <p:cNvGrpSpPr/>
          <p:nvPr/>
        </p:nvGrpSpPr>
        <p:grpSpPr>
          <a:xfrm>
            <a:off x="8472458" y="22573"/>
            <a:ext cx="775731" cy="753817"/>
            <a:chOff x="5109838" y="3156700"/>
            <a:chExt cx="306625" cy="297975"/>
          </a:xfrm>
        </p:grpSpPr>
        <p:sp>
          <p:nvSpPr>
            <p:cNvPr id="12" name="Google Shape;1981;p42">
              <a:extLst>
                <a:ext uri="{FF2B5EF4-FFF2-40B4-BE49-F238E27FC236}">
                  <a16:creationId xmlns:a16="http://schemas.microsoft.com/office/drawing/2014/main" id="{AA5003CB-E980-4817-AECF-E9B187651157}"/>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82;p42">
              <a:extLst>
                <a:ext uri="{FF2B5EF4-FFF2-40B4-BE49-F238E27FC236}">
                  <a16:creationId xmlns:a16="http://schemas.microsoft.com/office/drawing/2014/main" id="{BD1883EF-1E93-42CB-A69D-43E549C5614E}"/>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83;p42">
              <a:extLst>
                <a:ext uri="{FF2B5EF4-FFF2-40B4-BE49-F238E27FC236}">
                  <a16:creationId xmlns:a16="http://schemas.microsoft.com/office/drawing/2014/main" id="{8F3853C1-E850-4E29-8F21-466B7741F709}"/>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84;p42">
              <a:extLst>
                <a:ext uri="{FF2B5EF4-FFF2-40B4-BE49-F238E27FC236}">
                  <a16:creationId xmlns:a16="http://schemas.microsoft.com/office/drawing/2014/main" id="{4C28C43B-B3FA-4BE5-B2FB-245F738A7232}"/>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2"/>
          <p:cNvSpPr txBox="1">
            <a:spLocks noGrp="1"/>
          </p:cNvSpPr>
          <p:nvPr>
            <p:ph type="title"/>
          </p:nvPr>
        </p:nvSpPr>
        <p:spPr>
          <a:xfrm>
            <a:off x="311700" y="24943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B. Tích và góc</a:t>
            </a:r>
            <a:endParaRPr>
              <a:latin typeface="Open Sans"/>
              <a:ea typeface="Open Sans"/>
              <a:cs typeface="Open Sans"/>
              <a:sym typeface="Open Sans"/>
            </a:endParaRPr>
          </a:p>
        </p:txBody>
      </p:sp>
      <p:sp>
        <p:nvSpPr>
          <p:cNvPr id="146" name="Google Shape;146;p22"/>
          <p:cNvSpPr txBox="1">
            <a:spLocks noGrp="1"/>
          </p:cNvSpPr>
          <p:nvPr>
            <p:ph type="body" idx="1"/>
          </p:nvPr>
        </p:nvSpPr>
        <p:spPr>
          <a:xfrm>
            <a:off x="335558" y="967581"/>
            <a:ext cx="81369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accent1"/>
                </a:solidFill>
              </a:rPr>
              <a:t>2. Tích có hướng (Cross product):</a:t>
            </a:r>
            <a:endParaRPr b="1">
              <a:solidFill>
                <a:schemeClr val="accent1"/>
              </a:solidFill>
            </a:endParaRPr>
          </a:p>
          <a:p>
            <a:pPr marL="457200" lvl="0" indent="-323850" algn="l" rtl="0">
              <a:spcBef>
                <a:spcPts val="1600"/>
              </a:spcBef>
              <a:spcAft>
                <a:spcPts val="0"/>
              </a:spcAft>
              <a:buSzPts val="1500"/>
              <a:buChar char="❖"/>
            </a:pPr>
            <a:r>
              <a:rPr lang="en-US" sz="1500" b="1">
                <a:solidFill>
                  <a:srgbClr val="000000"/>
                </a:solidFill>
              </a:rPr>
              <a:t>Công thức theo hệ tọa độ: </a:t>
            </a:r>
          </a:p>
          <a:p>
            <a:pPr marL="0" lvl="0" indent="0" algn="l" rtl="0">
              <a:spcBef>
                <a:spcPts val="1600"/>
              </a:spcBef>
              <a:spcAft>
                <a:spcPts val="0"/>
              </a:spcAft>
              <a:buNone/>
            </a:pPr>
            <a:r>
              <a:rPr lang="en-US" sz="1500">
                <a:solidFill>
                  <a:srgbClr val="000000"/>
                </a:solidFill>
              </a:rPr>
              <a:t>     Với hai vector                           và                         thì   </a:t>
            </a:r>
          </a:p>
          <a:p>
            <a:pPr marL="457200" lvl="0" indent="-323850" algn="l" rtl="0">
              <a:spcBef>
                <a:spcPts val="1600"/>
              </a:spcBef>
              <a:spcAft>
                <a:spcPts val="0"/>
              </a:spcAft>
              <a:buSzPts val="1500"/>
              <a:buChar char="❖"/>
            </a:pPr>
            <a:r>
              <a:rPr lang="en-US" sz="1500" b="1">
                <a:solidFill>
                  <a:srgbClr val="000000"/>
                </a:solidFill>
              </a:rPr>
              <a:t>Về mặt hình học:</a:t>
            </a:r>
          </a:p>
          <a:p>
            <a:pPr marL="457200" lvl="0" indent="0" algn="l" rtl="0">
              <a:spcBef>
                <a:spcPts val="1600"/>
              </a:spcBef>
              <a:spcAft>
                <a:spcPts val="0"/>
              </a:spcAft>
              <a:buNone/>
            </a:pPr>
            <a:r>
              <a:rPr lang="en" sz="1500"/>
              <a:t>                            </a:t>
            </a:r>
            <a:endParaRPr sz="1500"/>
          </a:p>
          <a:p>
            <a:pPr marL="1371600" lvl="0" indent="0" algn="l" rtl="0">
              <a:spcBef>
                <a:spcPts val="1600"/>
              </a:spcBef>
              <a:spcAft>
                <a:spcPts val="0"/>
              </a:spcAft>
              <a:buNone/>
            </a:pPr>
            <a:endParaRPr sz="1500" b="1"/>
          </a:p>
          <a:p>
            <a:pPr marL="0" lvl="0" indent="0" algn="l" rtl="0">
              <a:spcBef>
                <a:spcPts val="1600"/>
              </a:spcBef>
              <a:spcAft>
                <a:spcPts val="0"/>
              </a:spcAft>
              <a:buNone/>
            </a:pPr>
            <a:r>
              <a:rPr lang="en" sz="1500" b="1"/>
              <a:t>            </a:t>
            </a:r>
            <a:r>
              <a:rPr lang="en" b="1"/>
              <a:t>	</a:t>
            </a:r>
            <a:endParaRPr b="1"/>
          </a:p>
          <a:p>
            <a:pPr marL="0" lvl="0" indent="0" algn="l" rtl="0">
              <a:spcBef>
                <a:spcPts val="1600"/>
              </a:spcBef>
              <a:spcAft>
                <a:spcPts val="1600"/>
              </a:spcAft>
              <a:buNone/>
            </a:pPr>
            <a:r>
              <a:rPr lang="en" b="1"/>
              <a:t>   </a:t>
            </a:r>
            <a:endParaRPr b="1" baseline="-25000"/>
          </a:p>
        </p:txBody>
      </p:sp>
      <p:pic>
        <p:nvPicPr>
          <p:cNvPr id="151" name="Google Shape;151;p22" descr="a\times b = a_1b_2 - a_2b_1 = \begin{vmatrix}a_1 &amp; b_1 \\ a_2 &amp; b_2 \end{vmatrix} " title="MathEquation,#000000"/>
          <p:cNvPicPr preferRelativeResize="0"/>
          <p:nvPr/>
        </p:nvPicPr>
        <p:blipFill>
          <a:blip r:embed="rId3">
            <a:alphaModFix/>
          </a:blip>
          <a:stretch>
            <a:fillRect/>
          </a:stretch>
        </p:blipFill>
        <p:spPr>
          <a:xfrm>
            <a:off x="5059239" y="1921572"/>
            <a:ext cx="2790350" cy="523175"/>
          </a:xfrm>
          <a:prstGeom prst="rect">
            <a:avLst/>
          </a:prstGeom>
          <a:noFill/>
          <a:ln>
            <a:noFill/>
          </a:ln>
        </p:spPr>
      </p:pic>
      <p:sp>
        <p:nvSpPr>
          <p:cNvPr id="152" name="Google Shape;15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graphicFrame>
        <p:nvGraphicFramePr>
          <p:cNvPr id="3" name="Đối tượng 2">
            <a:extLst>
              <a:ext uri="{FF2B5EF4-FFF2-40B4-BE49-F238E27FC236}">
                <a16:creationId xmlns:a16="http://schemas.microsoft.com/office/drawing/2014/main" id="{A309D3B8-DC81-40FA-94E8-5D2784D36E4F}"/>
              </a:ext>
            </a:extLst>
          </p:cNvPr>
          <p:cNvGraphicFramePr>
            <a:graphicFrameLocks noChangeAspect="1"/>
          </p:cNvGraphicFramePr>
          <p:nvPr>
            <p:extLst>
              <p:ext uri="{D42A27DB-BD31-4B8C-83A1-F6EECF244321}">
                <p14:modId xmlns:p14="http://schemas.microsoft.com/office/powerpoint/2010/main" val="449617153"/>
              </p:ext>
            </p:extLst>
          </p:nvPr>
        </p:nvGraphicFramePr>
        <p:xfrm>
          <a:off x="823111" y="2986661"/>
          <a:ext cx="3866178" cy="889563"/>
        </p:xfrm>
        <a:graphic>
          <a:graphicData uri="http://schemas.openxmlformats.org/presentationml/2006/ole">
            <mc:AlternateContent xmlns:mc="http://schemas.openxmlformats.org/markup-compatibility/2006">
              <mc:Choice xmlns:v="urn:schemas-microsoft-com:vml" Requires="v">
                <p:oleObj name="Equation" r:id="rId4" imgW="1434960" imgH="330120" progId="Equation.DSMT4">
                  <p:embed/>
                </p:oleObj>
              </mc:Choice>
              <mc:Fallback>
                <p:oleObj name="Equation" r:id="rId4" imgW="1434960" imgH="330120" progId="Equation.DSMT4">
                  <p:embed/>
                  <p:pic>
                    <p:nvPicPr>
                      <p:cNvPr id="3" name="Đối tượng 2">
                        <a:extLst>
                          <a:ext uri="{FF2B5EF4-FFF2-40B4-BE49-F238E27FC236}">
                            <a16:creationId xmlns:a16="http://schemas.microsoft.com/office/drawing/2014/main" id="{A309D3B8-DC81-40FA-94E8-5D2784D36E4F}"/>
                          </a:ext>
                        </a:extLst>
                      </p:cNvPr>
                      <p:cNvPicPr/>
                      <p:nvPr/>
                    </p:nvPicPr>
                    <p:blipFill>
                      <a:blip r:embed="rId5"/>
                      <a:stretch>
                        <a:fillRect/>
                      </a:stretch>
                    </p:blipFill>
                    <p:spPr>
                      <a:xfrm>
                        <a:off x="823111" y="2986661"/>
                        <a:ext cx="3866178" cy="889563"/>
                      </a:xfrm>
                      <a:prstGeom prst="rect">
                        <a:avLst/>
                      </a:prstGeom>
                    </p:spPr>
                  </p:pic>
                </p:oleObj>
              </mc:Fallback>
            </mc:AlternateContent>
          </a:graphicData>
        </a:graphic>
      </p:graphicFrame>
      <p:pic>
        <p:nvPicPr>
          <p:cNvPr id="4" name="Hình ảnh 3">
            <a:extLst>
              <a:ext uri="{FF2B5EF4-FFF2-40B4-BE49-F238E27FC236}">
                <a16:creationId xmlns:a16="http://schemas.microsoft.com/office/drawing/2014/main" id="{1F9ADB3B-8E6D-4B3A-A257-59C0DE78301E}"/>
              </a:ext>
            </a:extLst>
          </p:cNvPr>
          <p:cNvPicPr>
            <a:picLocks noChangeAspect="1"/>
          </p:cNvPicPr>
          <p:nvPr/>
        </p:nvPicPr>
        <p:blipFill>
          <a:blip r:embed="rId6"/>
          <a:stretch>
            <a:fillRect/>
          </a:stretch>
        </p:blipFill>
        <p:spPr>
          <a:xfrm>
            <a:off x="5706319" y="2530086"/>
            <a:ext cx="1908183" cy="2363984"/>
          </a:xfrm>
          <a:prstGeom prst="rect">
            <a:avLst/>
          </a:prstGeom>
        </p:spPr>
      </p:pic>
      <p:graphicFrame>
        <p:nvGraphicFramePr>
          <p:cNvPr id="5" name="Object 4">
            <a:extLst>
              <a:ext uri="{FF2B5EF4-FFF2-40B4-BE49-F238E27FC236}">
                <a16:creationId xmlns:a16="http://schemas.microsoft.com/office/drawing/2014/main" id="{0FC9E935-5B80-4B0A-AFA6-586F042DA1DD}"/>
              </a:ext>
            </a:extLst>
          </p:cNvPr>
          <p:cNvGraphicFramePr>
            <a:graphicFrameLocks noChangeAspect="1"/>
          </p:cNvGraphicFramePr>
          <p:nvPr>
            <p:extLst>
              <p:ext uri="{D42A27DB-BD31-4B8C-83A1-F6EECF244321}">
                <p14:modId xmlns:p14="http://schemas.microsoft.com/office/powerpoint/2010/main" val="2843339128"/>
              </p:ext>
            </p:extLst>
          </p:nvPr>
        </p:nvGraphicFramePr>
        <p:xfrm>
          <a:off x="1966539" y="1957026"/>
          <a:ext cx="1156661" cy="405846"/>
        </p:xfrm>
        <a:graphic>
          <a:graphicData uri="http://schemas.openxmlformats.org/presentationml/2006/ole">
            <mc:AlternateContent xmlns:mc="http://schemas.openxmlformats.org/markup-compatibility/2006">
              <mc:Choice xmlns:v="urn:schemas-microsoft-com:vml" Requires="v">
                <p:oleObj name="Equation" r:id="rId7" imgW="723600" imgH="253800" progId="Equation.DSMT4">
                  <p:embed/>
                </p:oleObj>
              </mc:Choice>
              <mc:Fallback>
                <p:oleObj name="Equation" r:id="rId7" imgW="723600" imgH="253800" progId="Equation.DSMT4">
                  <p:embed/>
                  <p:pic>
                    <p:nvPicPr>
                      <p:cNvPr id="5" name="Object 4">
                        <a:extLst>
                          <a:ext uri="{FF2B5EF4-FFF2-40B4-BE49-F238E27FC236}">
                            <a16:creationId xmlns:a16="http://schemas.microsoft.com/office/drawing/2014/main" id="{0FC9E935-5B80-4B0A-AFA6-586F042DA1DD}"/>
                          </a:ext>
                        </a:extLst>
                      </p:cNvPr>
                      <p:cNvPicPr/>
                      <p:nvPr/>
                    </p:nvPicPr>
                    <p:blipFill>
                      <a:blip r:embed="rId8"/>
                      <a:stretch>
                        <a:fillRect/>
                      </a:stretch>
                    </p:blipFill>
                    <p:spPr>
                      <a:xfrm>
                        <a:off x="1966539" y="1957026"/>
                        <a:ext cx="1156661" cy="405846"/>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50EB0FE9-A419-4132-9376-5F7E9B53DA9B}"/>
              </a:ext>
            </a:extLst>
          </p:cNvPr>
          <p:cNvGraphicFramePr>
            <a:graphicFrameLocks noChangeAspect="1"/>
          </p:cNvGraphicFramePr>
          <p:nvPr>
            <p:extLst>
              <p:ext uri="{D42A27DB-BD31-4B8C-83A1-F6EECF244321}">
                <p14:modId xmlns:p14="http://schemas.microsoft.com/office/powerpoint/2010/main" val="1138112407"/>
              </p:ext>
            </p:extLst>
          </p:nvPr>
        </p:nvGraphicFramePr>
        <p:xfrm>
          <a:off x="3455923" y="1981405"/>
          <a:ext cx="1116077" cy="405846"/>
        </p:xfrm>
        <a:graphic>
          <a:graphicData uri="http://schemas.openxmlformats.org/presentationml/2006/ole">
            <mc:AlternateContent xmlns:mc="http://schemas.openxmlformats.org/markup-compatibility/2006">
              <mc:Choice xmlns:v="urn:schemas-microsoft-com:vml" Requires="v">
                <p:oleObj name="Equation" r:id="rId9" imgW="698400" imgH="253800" progId="Equation.DSMT4">
                  <p:embed/>
                </p:oleObj>
              </mc:Choice>
              <mc:Fallback>
                <p:oleObj name="Equation" r:id="rId9" imgW="698400" imgH="253800" progId="Equation.DSMT4">
                  <p:embed/>
                  <p:pic>
                    <p:nvPicPr>
                      <p:cNvPr id="7" name="Object 6">
                        <a:extLst>
                          <a:ext uri="{FF2B5EF4-FFF2-40B4-BE49-F238E27FC236}">
                            <a16:creationId xmlns:a16="http://schemas.microsoft.com/office/drawing/2014/main" id="{50EB0FE9-A419-4132-9376-5F7E9B53DA9B}"/>
                          </a:ext>
                        </a:extLst>
                      </p:cNvPr>
                      <p:cNvPicPr/>
                      <p:nvPr/>
                    </p:nvPicPr>
                    <p:blipFill>
                      <a:blip r:embed="rId10"/>
                      <a:stretch>
                        <a:fillRect/>
                      </a:stretch>
                    </p:blipFill>
                    <p:spPr>
                      <a:xfrm>
                        <a:off x="3455923" y="1981405"/>
                        <a:ext cx="1116077" cy="405846"/>
                      </a:xfrm>
                      <a:prstGeom prst="rect">
                        <a:avLst/>
                      </a:prstGeom>
                    </p:spPr>
                  </p:pic>
                </p:oleObj>
              </mc:Fallback>
            </mc:AlternateContent>
          </a:graphicData>
        </a:graphic>
      </p:graphicFrame>
      <p:grpSp>
        <p:nvGrpSpPr>
          <p:cNvPr id="15" name="Google Shape;1980;p42">
            <a:extLst>
              <a:ext uri="{FF2B5EF4-FFF2-40B4-BE49-F238E27FC236}">
                <a16:creationId xmlns:a16="http://schemas.microsoft.com/office/drawing/2014/main" id="{4BA3B404-368B-4F00-B7D2-E959BAC47ECC}"/>
              </a:ext>
            </a:extLst>
          </p:cNvPr>
          <p:cNvGrpSpPr/>
          <p:nvPr/>
        </p:nvGrpSpPr>
        <p:grpSpPr>
          <a:xfrm>
            <a:off x="8472458" y="22573"/>
            <a:ext cx="775731" cy="753817"/>
            <a:chOff x="5109838" y="3156700"/>
            <a:chExt cx="306625" cy="297975"/>
          </a:xfrm>
        </p:grpSpPr>
        <p:sp>
          <p:nvSpPr>
            <p:cNvPr id="16" name="Google Shape;1981;p42">
              <a:extLst>
                <a:ext uri="{FF2B5EF4-FFF2-40B4-BE49-F238E27FC236}">
                  <a16:creationId xmlns:a16="http://schemas.microsoft.com/office/drawing/2014/main" id="{B791CAD3-0BD6-4DA4-91FA-66ECADB2E1E4}"/>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82;p42">
              <a:extLst>
                <a:ext uri="{FF2B5EF4-FFF2-40B4-BE49-F238E27FC236}">
                  <a16:creationId xmlns:a16="http://schemas.microsoft.com/office/drawing/2014/main" id="{E4A62827-D827-4FDE-8289-9959F719585A}"/>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983;p42">
              <a:extLst>
                <a:ext uri="{FF2B5EF4-FFF2-40B4-BE49-F238E27FC236}">
                  <a16:creationId xmlns:a16="http://schemas.microsoft.com/office/drawing/2014/main" id="{EA30A156-6A1C-431C-9C78-0710F84AC601}"/>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84;p42">
              <a:extLst>
                <a:ext uri="{FF2B5EF4-FFF2-40B4-BE49-F238E27FC236}">
                  <a16:creationId xmlns:a16="http://schemas.microsoft.com/office/drawing/2014/main" id="{13272056-34E5-49C1-939F-0EA451AE926F}"/>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B. Tích và góc</a:t>
            </a:r>
            <a:endParaRPr>
              <a:latin typeface="Open Sans"/>
              <a:ea typeface="Open Sans"/>
              <a:cs typeface="Open Sans"/>
              <a:sym typeface="Open Sans"/>
            </a:endParaRPr>
          </a:p>
        </p:txBody>
      </p:sp>
      <p:sp>
        <p:nvSpPr>
          <p:cNvPr id="123" name="Google Shape;123;p20"/>
          <p:cNvSpPr txBox="1">
            <a:spLocks noGrp="1"/>
          </p:cNvSpPr>
          <p:nvPr>
            <p:ph type="body" idx="1"/>
          </p:nvPr>
        </p:nvSpPr>
        <p:spPr>
          <a:xfrm>
            <a:off x="311700" y="1266325"/>
            <a:ext cx="5777700" cy="33027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r>
              <a:rPr lang="en" sz="1500"/>
              <a:t>	</a:t>
            </a:r>
            <a:endParaRPr sz="1500"/>
          </a:p>
          <a:p>
            <a:pPr marL="0" lvl="0" indent="0" algn="l" rtl="0">
              <a:spcBef>
                <a:spcPts val="1600"/>
              </a:spcBef>
              <a:spcAft>
                <a:spcPts val="0"/>
              </a:spcAft>
              <a:buNone/>
            </a:pPr>
            <a:r>
              <a:rPr lang="en" sz="1500" b="1"/>
              <a:t>            </a:t>
            </a:r>
            <a:r>
              <a:rPr lang="en" b="1"/>
              <a:t>	</a:t>
            </a:r>
            <a:endParaRPr b="1"/>
          </a:p>
          <a:p>
            <a:pPr marL="0" lvl="0" indent="0" algn="l" rtl="0">
              <a:spcBef>
                <a:spcPts val="1600"/>
              </a:spcBef>
              <a:spcAft>
                <a:spcPts val="1600"/>
              </a:spcAft>
              <a:buNone/>
            </a:pPr>
            <a:r>
              <a:rPr lang="en" b="1"/>
              <a:t> </a:t>
            </a:r>
            <a:endParaRPr b="1" baseline="-25000"/>
          </a:p>
        </p:txBody>
      </p:sp>
      <p:sp>
        <p:nvSpPr>
          <p:cNvPr id="127" name="Google Shape;127;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pic>
        <p:nvPicPr>
          <p:cNvPr id="11" name="Hình ảnh 5" descr="Ảnh có chứa văn bản&#10;&#10;Mô tả được tự động tạo">
            <a:extLst>
              <a:ext uri="{FF2B5EF4-FFF2-40B4-BE49-F238E27FC236}">
                <a16:creationId xmlns:a16="http://schemas.microsoft.com/office/drawing/2014/main" id="{223C5A70-AE3F-4542-9F21-526D9EB43798}"/>
              </a:ext>
            </a:extLst>
          </p:cNvPr>
          <p:cNvPicPr>
            <a:picLocks noChangeAspect="1"/>
          </p:cNvPicPr>
          <p:nvPr/>
        </p:nvPicPr>
        <p:blipFill>
          <a:blip r:embed="rId3"/>
          <a:stretch>
            <a:fillRect/>
          </a:stretch>
        </p:blipFill>
        <p:spPr>
          <a:xfrm>
            <a:off x="1428307" y="3779011"/>
            <a:ext cx="6287385" cy="1082097"/>
          </a:xfrm>
          <a:prstGeom prst="rect">
            <a:avLst/>
          </a:prstGeom>
        </p:spPr>
      </p:pic>
      <p:pic>
        <p:nvPicPr>
          <p:cNvPr id="13" name="Hình ảnh 4" descr="Ảnh có chứa đối tượng, đồng hồ, trượt tuyết&#10;&#10;Mô tả được tự động tạo">
            <a:extLst>
              <a:ext uri="{FF2B5EF4-FFF2-40B4-BE49-F238E27FC236}">
                <a16:creationId xmlns:a16="http://schemas.microsoft.com/office/drawing/2014/main" id="{98B93AF4-BD3B-4D5D-9BCB-1C3EE856850D}"/>
              </a:ext>
            </a:extLst>
          </p:cNvPr>
          <p:cNvPicPr>
            <a:picLocks noChangeAspect="1"/>
          </p:cNvPicPr>
          <p:nvPr/>
        </p:nvPicPr>
        <p:blipFill>
          <a:blip r:embed="rId4"/>
          <a:stretch>
            <a:fillRect/>
          </a:stretch>
        </p:blipFill>
        <p:spPr>
          <a:xfrm>
            <a:off x="1683150" y="1545588"/>
            <a:ext cx="5777700" cy="2233423"/>
          </a:xfrm>
          <a:prstGeom prst="rect">
            <a:avLst/>
          </a:prstGeom>
        </p:spPr>
      </p:pic>
      <p:grpSp>
        <p:nvGrpSpPr>
          <p:cNvPr id="19" name="Google Shape;1980;p42">
            <a:extLst>
              <a:ext uri="{FF2B5EF4-FFF2-40B4-BE49-F238E27FC236}">
                <a16:creationId xmlns:a16="http://schemas.microsoft.com/office/drawing/2014/main" id="{D3B4D215-336A-43C3-9118-180F59C6B768}"/>
              </a:ext>
            </a:extLst>
          </p:cNvPr>
          <p:cNvGrpSpPr/>
          <p:nvPr/>
        </p:nvGrpSpPr>
        <p:grpSpPr>
          <a:xfrm>
            <a:off x="8535434" y="101431"/>
            <a:ext cx="775731" cy="753817"/>
            <a:chOff x="5109838" y="3156700"/>
            <a:chExt cx="306625" cy="297975"/>
          </a:xfrm>
        </p:grpSpPr>
        <p:sp>
          <p:nvSpPr>
            <p:cNvPr id="20" name="Google Shape;1981;p42">
              <a:extLst>
                <a:ext uri="{FF2B5EF4-FFF2-40B4-BE49-F238E27FC236}">
                  <a16:creationId xmlns:a16="http://schemas.microsoft.com/office/drawing/2014/main" id="{14A28EDE-5FAD-448D-BC38-9A887286B3D9}"/>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82;p42">
              <a:extLst>
                <a:ext uri="{FF2B5EF4-FFF2-40B4-BE49-F238E27FC236}">
                  <a16:creationId xmlns:a16="http://schemas.microsoft.com/office/drawing/2014/main" id="{278B65BB-85A5-4D4E-A641-7221C5CAE27F}"/>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83;p42">
              <a:extLst>
                <a:ext uri="{FF2B5EF4-FFF2-40B4-BE49-F238E27FC236}">
                  <a16:creationId xmlns:a16="http://schemas.microsoft.com/office/drawing/2014/main" id="{FDB1F781-6502-4429-9726-22DB1AD36688}"/>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984;p42">
              <a:extLst>
                <a:ext uri="{FF2B5EF4-FFF2-40B4-BE49-F238E27FC236}">
                  <a16:creationId xmlns:a16="http://schemas.microsoft.com/office/drawing/2014/main" id="{B07B273E-1AA2-4C86-8585-2C8874174388}"/>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18AD5E91-553F-4EE4-A9E5-C22B93490AB2}"/>
              </a:ext>
            </a:extLst>
          </p:cNvPr>
          <p:cNvSpPr txBox="1"/>
          <p:nvPr/>
        </p:nvSpPr>
        <p:spPr>
          <a:xfrm>
            <a:off x="786810" y="1152425"/>
            <a:ext cx="5092995" cy="369332"/>
          </a:xfrm>
          <a:prstGeom prst="rect">
            <a:avLst/>
          </a:prstGeom>
          <a:noFill/>
        </p:spPr>
        <p:txBody>
          <a:bodyPr wrap="square" rtlCol="0">
            <a:spAutoFit/>
          </a:bodyPr>
          <a:lstStyle/>
          <a:p>
            <a:r>
              <a:rPr lang="en" sz="1800" b="1">
                <a:solidFill>
                  <a:schemeClr val="accent1"/>
                </a:solidFill>
                <a:latin typeface="Open Sans" panose="020B0606030504020204" pitchFamily="34" charset="0"/>
                <a:ea typeface="Open Sans" panose="020B0606030504020204" pitchFamily="34" charset="0"/>
                <a:cs typeface="Open Sans" panose="020B0606030504020204" pitchFamily="34" charset="0"/>
              </a:rPr>
              <a:t>Ứng dụng của tích có hướng: </a:t>
            </a:r>
            <a:endParaRPr lang="en-US" sz="180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09533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C. Đường thẳng</a:t>
            </a:r>
            <a:endParaRPr>
              <a:latin typeface="Open Sans"/>
              <a:ea typeface="Open Sans"/>
              <a:cs typeface="Open Sans"/>
              <a:sym typeface="Open Sans"/>
            </a:endParaRPr>
          </a:p>
        </p:txBody>
      </p:sp>
      <p:sp>
        <p:nvSpPr>
          <p:cNvPr id="212" name="Google Shape;212;p27"/>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accent1"/>
              </a:buClr>
              <a:buSzPts val="1800"/>
              <a:buAutoNum type="arabicPeriod"/>
            </a:pPr>
            <a:r>
              <a:rPr lang="en" b="1">
                <a:solidFill>
                  <a:schemeClr val="accent1"/>
                </a:solidFill>
              </a:rPr>
              <a:t>Định nghĩa và một số tính chất:</a:t>
            </a:r>
            <a:endParaRPr b="1">
              <a:solidFill>
                <a:schemeClr val="accent1"/>
              </a:solidFill>
            </a:endParaRPr>
          </a:p>
          <a:p>
            <a:pPr marL="457200" lvl="0" indent="-323850" algn="l" rtl="0">
              <a:spcBef>
                <a:spcPts val="0"/>
              </a:spcBef>
              <a:spcAft>
                <a:spcPts val="0"/>
              </a:spcAft>
              <a:buSzPts val="1500"/>
              <a:buChar char="-"/>
            </a:pPr>
            <a:r>
              <a:rPr lang="en" sz="1500">
                <a:solidFill>
                  <a:srgbClr val="000000"/>
                </a:solidFill>
              </a:rPr>
              <a:t>Đường thẳng là tập các điểm (x,y) thuộc phương trình P: a.x + b.y = c    </a:t>
            </a:r>
            <a:r>
              <a:rPr lang="en" sz="1500" i="1">
                <a:solidFill>
                  <a:srgbClr val="000000"/>
                </a:solidFill>
              </a:rPr>
              <a:t>(a</a:t>
            </a:r>
            <a:r>
              <a:rPr lang="en" sz="1500" i="1" baseline="30000">
                <a:solidFill>
                  <a:srgbClr val="000000"/>
                </a:solidFill>
              </a:rPr>
              <a:t>2</a:t>
            </a:r>
            <a:r>
              <a:rPr lang="en" sz="1500" i="1">
                <a:solidFill>
                  <a:srgbClr val="000000"/>
                </a:solidFill>
              </a:rPr>
              <a:t>+ b</a:t>
            </a:r>
            <a:r>
              <a:rPr lang="en" sz="1500" i="1" baseline="30000">
                <a:solidFill>
                  <a:srgbClr val="000000"/>
                </a:solidFill>
              </a:rPr>
              <a:t>2</a:t>
            </a:r>
            <a:r>
              <a:rPr lang="en" sz="1500" i="1">
                <a:solidFill>
                  <a:srgbClr val="000000"/>
                </a:solidFill>
              </a:rPr>
              <a:t> &gt; 0)</a:t>
            </a:r>
            <a:r>
              <a:rPr lang="vi-VN" sz="1500" i="1">
                <a:solidFill>
                  <a:srgbClr val="000000"/>
                </a:solidFill>
              </a:rPr>
              <a:t>.</a:t>
            </a:r>
          </a:p>
          <a:p>
            <a:pPr marL="457200" lvl="0" indent="-323850" algn="l" rtl="0">
              <a:spcBef>
                <a:spcPts val="0"/>
              </a:spcBef>
              <a:spcAft>
                <a:spcPts val="0"/>
              </a:spcAft>
              <a:buSzPts val="1500"/>
              <a:buChar char="-"/>
            </a:pPr>
            <a:endParaRPr lang="vi-VN" sz="1500">
              <a:solidFill>
                <a:srgbClr val="000000"/>
              </a:solidFill>
            </a:endParaRPr>
          </a:p>
          <a:p>
            <a:pPr marL="457200" lvl="0" indent="-323850" algn="l" rtl="0">
              <a:spcBef>
                <a:spcPts val="0"/>
              </a:spcBef>
              <a:spcAft>
                <a:spcPts val="0"/>
              </a:spcAft>
              <a:buSzPts val="1500"/>
              <a:buChar char="❖"/>
            </a:pPr>
            <a:r>
              <a:rPr lang="vi-VN" sz="1500" b="1">
                <a:solidFill>
                  <a:srgbClr val="000000"/>
                </a:solidFill>
              </a:rPr>
              <a:t>Khoảng cách từ một điểm đến đường thẳng:</a:t>
            </a:r>
          </a:p>
          <a:p>
            <a:pPr marL="133350" lvl="0" indent="0" algn="l" rtl="0">
              <a:spcBef>
                <a:spcPts val="0"/>
              </a:spcBef>
              <a:spcAft>
                <a:spcPts val="0"/>
              </a:spcAft>
              <a:buSzPts val="1500"/>
              <a:buNone/>
            </a:pPr>
            <a:endParaRPr lang="vi-VN" sz="1500" b="1">
              <a:solidFill>
                <a:srgbClr val="000000"/>
              </a:solidFill>
            </a:endParaRPr>
          </a:p>
          <a:p>
            <a:pPr marL="457200" lvl="0" indent="-323850" algn="l" rtl="0">
              <a:spcBef>
                <a:spcPts val="0"/>
              </a:spcBef>
              <a:spcAft>
                <a:spcPts val="0"/>
              </a:spcAft>
              <a:buSzPts val="1500"/>
              <a:buChar char="-"/>
            </a:pPr>
            <a:r>
              <a:rPr lang="vi-VN" sz="1500">
                <a:solidFill>
                  <a:srgbClr val="000000"/>
                </a:solidFill>
              </a:rPr>
              <a:t> Khoảng cách điểm                            đến đường thẳng P có công thức:</a:t>
            </a:r>
          </a:p>
          <a:p>
            <a:pPr marL="1371600" lvl="0" indent="0" algn="l" rtl="0">
              <a:spcBef>
                <a:spcPts val="1600"/>
              </a:spcBef>
              <a:spcAft>
                <a:spcPts val="0"/>
              </a:spcAft>
              <a:buNone/>
            </a:pPr>
            <a:endParaRPr lang="vi-VN" sz="1500">
              <a:solidFill>
                <a:srgbClr val="000000"/>
              </a:solidFill>
            </a:endParaRPr>
          </a:p>
          <a:p>
            <a:pPr marL="457200" lvl="0" indent="-323850" algn="l" rtl="0">
              <a:spcBef>
                <a:spcPts val="1600"/>
              </a:spcBef>
              <a:spcAft>
                <a:spcPts val="0"/>
              </a:spcAft>
              <a:buSzPts val="1500"/>
              <a:buChar char="-"/>
            </a:pPr>
            <a:endParaRPr lang="vi-VN" sz="1500">
              <a:solidFill>
                <a:srgbClr val="000000"/>
              </a:solidFill>
            </a:endParaRPr>
          </a:p>
          <a:p>
            <a:pPr marL="457200" lvl="0" indent="-323850" algn="l" rtl="0">
              <a:spcBef>
                <a:spcPts val="1600"/>
              </a:spcBef>
              <a:spcAft>
                <a:spcPts val="0"/>
              </a:spcAft>
              <a:buSzPts val="1500"/>
              <a:buChar char="-"/>
            </a:pPr>
            <a:r>
              <a:rPr lang="vi-VN" sz="1500">
                <a:solidFill>
                  <a:srgbClr val="000000"/>
                </a:solidFill>
              </a:rPr>
              <a:t>Bằng cách xét dấu phương trình a.x + b.y - c , ta cũng có thể biết điểm (x,y) nằm phía trái hay phía phải của đường thẳng.  </a:t>
            </a:r>
          </a:p>
        </p:txBody>
      </p:sp>
      <p:pic>
        <p:nvPicPr>
          <p:cNvPr id="215" name="Google Shape;215;p27" descr="A = (a_1,a_2)" title="MathEquation,#000000"/>
          <p:cNvPicPr preferRelativeResize="0"/>
          <p:nvPr/>
        </p:nvPicPr>
        <p:blipFill>
          <a:blip r:embed="rId3">
            <a:alphaModFix/>
          </a:blip>
          <a:stretch>
            <a:fillRect/>
          </a:stretch>
        </p:blipFill>
        <p:spPr>
          <a:xfrm>
            <a:off x="2675300" y="2738456"/>
            <a:ext cx="1181396" cy="254000"/>
          </a:xfrm>
          <a:prstGeom prst="rect">
            <a:avLst/>
          </a:prstGeom>
          <a:noFill/>
          <a:ln>
            <a:noFill/>
          </a:ln>
        </p:spPr>
      </p:pic>
      <p:pic>
        <p:nvPicPr>
          <p:cNvPr id="216" name="Google Shape;216;p27" descr="dist = \frac{|a.a1 + b.a2 - c|}{\sqrt{a^2 + b^2}}" title="MathEquation,#000000"/>
          <p:cNvPicPr preferRelativeResize="0"/>
          <p:nvPr/>
        </p:nvPicPr>
        <p:blipFill>
          <a:blip r:embed="rId4">
            <a:alphaModFix/>
          </a:blip>
          <a:stretch>
            <a:fillRect/>
          </a:stretch>
        </p:blipFill>
        <p:spPr>
          <a:xfrm>
            <a:off x="3386313" y="3150163"/>
            <a:ext cx="2371374" cy="628417"/>
          </a:xfrm>
          <a:prstGeom prst="rect">
            <a:avLst/>
          </a:prstGeom>
          <a:noFill/>
          <a:ln>
            <a:noFill/>
          </a:ln>
        </p:spPr>
      </p:pic>
      <p:sp>
        <p:nvSpPr>
          <p:cNvPr id="217" name="Google Shape;217;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grpSp>
        <p:nvGrpSpPr>
          <p:cNvPr id="12" name="Google Shape;1980;p42">
            <a:extLst>
              <a:ext uri="{FF2B5EF4-FFF2-40B4-BE49-F238E27FC236}">
                <a16:creationId xmlns:a16="http://schemas.microsoft.com/office/drawing/2014/main" id="{48685B14-339B-4648-91D4-D35B80119458}"/>
              </a:ext>
            </a:extLst>
          </p:cNvPr>
          <p:cNvGrpSpPr/>
          <p:nvPr/>
        </p:nvGrpSpPr>
        <p:grpSpPr>
          <a:xfrm>
            <a:off x="8485862" y="11167"/>
            <a:ext cx="775731" cy="753817"/>
            <a:chOff x="5109838" y="3156700"/>
            <a:chExt cx="306625" cy="297975"/>
          </a:xfrm>
        </p:grpSpPr>
        <p:sp>
          <p:nvSpPr>
            <p:cNvPr id="13" name="Google Shape;1981;p42">
              <a:extLst>
                <a:ext uri="{FF2B5EF4-FFF2-40B4-BE49-F238E27FC236}">
                  <a16:creationId xmlns:a16="http://schemas.microsoft.com/office/drawing/2014/main" id="{67024CBE-AD9F-4097-996B-79534CC6B31C}"/>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82;p42">
              <a:extLst>
                <a:ext uri="{FF2B5EF4-FFF2-40B4-BE49-F238E27FC236}">
                  <a16:creationId xmlns:a16="http://schemas.microsoft.com/office/drawing/2014/main" id="{B5BFCCDC-FFD5-40AA-A6B9-DFDA3D8E13BA}"/>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83;p42">
              <a:extLst>
                <a:ext uri="{FF2B5EF4-FFF2-40B4-BE49-F238E27FC236}">
                  <a16:creationId xmlns:a16="http://schemas.microsoft.com/office/drawing/2014/main" id="{FCEAE6D7-72C3-4165-A95D-C479F55E4665}"/>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84;p42">
              <a:extLst>
                <a:ext uri="{FF2B5EF4-FFF2-40B4-BE49-F238E27FC236}">
                  <a16:creationId xmlns:a16="http://schemas.microsoft.com/office/drawing/2014/main" id="{F6462E84-81CA-4E70-BF51-E1850C9C2B23}"/>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animEffect transition="in" filter="fade">
                                      <p:cBhvr>
                                        <p:cTn id="7" dur="500"/>
                                        <p:tgtEl>
                                          <p:spTgt spid="2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2">
                                            <p:txEl>
                                              <p:pRg st="1" end="1"/>
                                            </p:txEl>
                                          </p:spTgt>
                                        </p:tgtEl>
                                        <p:attrNameLst>
                                          <p:attrName>style.visibility</p:attrName>
                                        </p:attrNameLst>
                                      </p:cBhvr>
                                      <p:to>
                                        <p:strVal val="visible"/>
                                      </p:to>
                                    </p:set>
                                    <p:animEffect transition="in" filter="fade">
                                      <p:cBhvr>
                                        <p:cTn id="12" dur="500"/>
                                        <p:tgtEl>
                                          <p:spTgt spid="2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2">
                                            <p:txEl>
                                              <p:pRg st="3" end="3"/>
                                            </p:txEl>
                                          </p:spTgt>
                                        </p:tgtEl>
                                        <p:attrNameLst>
                                          <p:attrName>style.visibility</p:attrName>
                                        </p:attrNameLst>
                                      </p:cBhvr>
                                      <p:to>
                                        <p:strVal val="visible"/>
                                      </p:to>
                                    </p:set>
                                    <p:animEffect transition="in" filter="fade">
                                      <p:cBhvr>
                                        <p:cTn id="17" dur="500"/>
                                        <p:tgtEl>
                                          <p:spTgt spid="21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2">
                                            <p:txEl>
                                              <p:pRg st="5" end="5"/>
                                            </p:txEl>
                                          </p:spTgt>
                                        </p:tgtEl>
                                        <p:attrNameLst>
                                          <p:attrName>style.visibility</p:attrName>
                                        </p:attrNameLst>
                                      </p:cBhvr>
                                      <p:to>
                                        <p:strVal val="visible"/>
                                      </p:to>
                                    </p:set>
                                    <p:animEffect transition="in" filter="fade">
                                      <p:cBhvr>
                                        <p:cTn id="22" dur="500"/>
                                        <p:tgtEl>
                                          <p:spTgt spid="212">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2">
                                            <p:txEl>
                                              <p:pRg st="8" end="8"/>
                                            </p:txEl>
                                          </p:spTgt>
                                        </p:tgtEl>
                                        <p:attrNameLst>
                                          <p:attrName>style.visibility</p:attrName>
                                        </p:attrNameLst>
                                      </p:cBhvr>
                                      <p:to>
                                        <p:strVal val="visible"/>
                                      </p:to>
                                    </p:set>
                                    <p:animEffect transition="in" filter="fade">
                                      <p:cBhvr>
                                        <p:cTn id="27" dur="500"/>
                                        <p:tgtEl>
                                          <p:spTgt spid="212">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5"/>
                                        </p:tgtEl>
                                        <p:attrNameLst>
                                          <p:attrName>style.visibility</p:attrName>
                                        </p:attrNameLst>
                                      </p:cBhvr>
                                      <p:to>
                                        <p:strVal val="visible"/>
                                      </p:to>
                                    </p:set>
                                    <p:animEffect transition="in" filter="fade">
                                      <p:cBhvr>
                                        <p:cTn id="32" dur="500"/>
                                        <p:tgtEl>
                                          <p:spTgt spid="2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6"/>
                                        </p:tgtEl>
                                        <p:attrNameLst>
                                          <p:attrName>style.visibility</p:attrName>
                                        </p:attrNameLst>
                                      </p:cBhvr>
                                      <p:to>
                                        <p:strVal val="visible"/>
                                      </p:to>
                                    </p:set>
                                    <p:animEffect transition="in" filter="fade">
                                      <p:cBhvr>
                                        <p:cTn id="37" dur="5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7"/>
          <p:cNvSpPr txBox="1">
            <a:spLocks noGrp="1"/>
          </p:cNvSpPr>
          <p:nvPr>
            <p:ph type="title"/>
          </p:nvPr>
        </p:nvSpPr>
        <p:spPr>
          <a:xfrm>
            <a:off x="311700" y="35380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C. Đường thẳng</a:t>
            </a:r>
            <a:endParaRPr>
              <a:latin typeface="Open Sans"/>
              <a:ea typeface="Open Sans"/>
              <a:cs typeface="Open Sans"/>
              <a:sym typeface="Open Sans"/>
            </a:endParaRPr>
          </a:p>
        </p:txBody>
      </p:sp>
      <p:sp>
        <p:nvSpPr>
          <p:cNvPr id="212" name="Google Shape;212;p27"/>
          <p:cNvSpPr txBox="1">
            <a:spLocks noGrp="1"/>
          </p:cNvSpPr>
          <p:nvPr>
            <p:ph type="body" idx="1"/>
          </p:nvPr>
        </p:nvSpPr>
        <p:spPr>
          <a:xfrm>
            <a:off x="598780" y="1079325"/>
            <a:ext cx="7694616" cy="3656993"/>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Clr>
                <a:schemeClr val="accent1"/>
              </a:buClr>
              <a:buSzPts val="1800"/>
              <a:buNone/>
            </a:pPr>
            <a:r>
              <a:rPr lang="en" b="1">
                <a:solidFill>
                  <a:schemeClr val="accent1"/>
                </a:solidFill>
              </a:rPr>
              <a:t>2. Tìm giao điểm giữa 2 đường thẳng:</a:t>
            </a:r>
            <a:endParaRPr lang="vi-VN" b="1">
              <a:solidFill>
                <a:schemeClr val="accent1"/>
              </a:solidFill>
            </a:endParaRPr>
          </a:p>
        </p:txBody>
      </p:sp>
      <p:sp>
        <p:nvSpPr>
          <p:cNvPr id="217" name="Google Shape;217;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pic>
        <p:nvPicPr>
          <p:cNvPr id="1026" name="Picture 2">
            <a:extLst>
              <a:ext uri="{FF2B5EF4-FFF2-40B4-BE49-F238E27FC236}">
                <a16:creationId xmlns:a16="http://schemas.microsoft.com/office/drawing/2014/main" id="{F84706A5-333B-44B9-A4CC-376E54DD43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671" y="1488131"/>
            <a:ext cx="2453324" cy="94646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Đối tượng 3">
            <a:extLst>
              <a:ext uri="{FF2B5EF4-FFF2-40B4-BE49-F238E27FC236}">
                <a16:creationId xmlns:a16="http://schemas.microsoft.com/office/drawing/2014/main" id="{F6754B87-2C04-43EB-84D2-1529016C0A15}"/>
              </a:ext>
            </a:extLst>
          </p:cNvPr>
          <p:cNvGraphicFramePr>
            <a:graphicFrameLocks noChangeAspect="1"/>
          </p:cNvGraphicFramePr>
          <p:nvPr>
            <p:extLst>
              <p:ext uri="{D42A27DB-BD31-4B8C-83A1-F6EECF244321}">
                <p14:modId xmlns:p14="http://schemas.microsoft.com/office/powerpoint/2010/main" val="297115975"/>
              </p:ext>
            </p:extLst>
          </p:nvPr>
        </p:nvGraphicFramePr>
        <p:xfrm>
          <a:off x="6393858" y="2482292"/>
          <a:ext cx="1535629" cy="1101017"/>
        </p:xfrm>
        <a:graphic>
          <a:graphicData uri="http://schemas.openxmlformats.org/presentationml/2006/ole">
            <mc:AlternateContent xmlns:mc="http://schemas.openxmlformats.org/markup-compatibility/2006">
              <mc:Choice xmlns:v="urn:schemas-microsoft-com:vml" Requires="v">
                <p:oleObj name="Equation" r:id="rId4" imgW="672840" imgH="482400" progId="Equation.DSMT4">
                  <p:embed/>
                </p:oleObj>
              </mc:Choice>
              <mc:Fallback>
                <p:oleObj name="Equation" r:id="rId4" imgW="672840" imgH="482400" progId="Equation.DSMT4">
                  <p:embed/>
                  <p:pic>
                    <p:nvPicPr>
                      <p:cNvPr id="4" name="Đối tượng 3">
                        <a:extLst>
                          <a:ext uri="{FF2B5EF4-FFF2-40B4-BE49-F238E27FC236}">
                            <a16:creationId xmlns:a16="http://schemas.microsoft.com/office/drawing/2014/main" id="{F6754B87-2C04-43EB-84D2-1529016C0A15}"/>
                          </a:ext>
                        </a:extLst>
                      </p:cNvPr>
                      <p:cNvPicPr/>
                      <p:nvPr/>
                    </p:nvPicPr>
                    <p:blipFill>
                      <a:blip r:embed="rId5"/>
                      <a:stretch>
                        <a:fillRect/>
                      </a:stretch>
                    </p:blipFill>
                    <p:spPr>
                      <a:xfrm>
                        <a:off x="6393858" y="2482292"/>
                        <a:ext cx="1535629" cy="1101017"/>
                      </a:xfrm>
                      <a:prstGeom prst="rect">
                        <a:avLst/>
                      </a:prstGeom>
                    </p:spPr>
                  </p:pic>
                </p:oleObj>
              </mc:Fallback>
            </mc:AlternateContent>
          </a:graphicData>
        </a:graphic>
      </p:graphicFrame>
      <p:graphicFrame>
        <p:nvGraphicFramePr>
          <p:cNvPr id="3" name="Đối tượng 2">
            <a:extLst>
              <a:ext uri="{FF2B5EF4-FFF2-40B4-BE49-F238E27FC236}">
                <a16:creationId xmlns:a16="http://schemas.microsoft.com/office/drawing/2014/main" id="{D45E4A80-A0F2-417C-A0C9-2B1E1328136E}"/>
              </a:ext>
            </a:extLst>
          </p:cNvPr>
          <p:cNvGraphicFramePr>
            <a:graphicFrameLocks noChangeAspect="1"/>
          </p:cNvGraphicFramePr>
          <p:nvPr>
            <p:extLst>
              <p:ext uri="{D42A27DB-BD31-4B8C-83A1-F6EECF244321}">
                <p14:modId xmlns:p14="http://schemas.microsoft.com/office/powerpoint/2010/main" val="3385287227"/>
              </p:ext>
            </p:extLst>
          </p:nvPr>
        </p:nvGraphicFramePr>
        <p:xfrm>
          <a:off x="3859784" y="2434591"/>
          <a:ext cx="1398848" cy="1063125"/>
        </p:xfrm>
        <a:graphic>
          <a:graphicData uri="http://schemas.openxmlformats.org/presentationml/2006/ole">
            <mc:AlternateContent xmlns:mc="http://schemas.openxmlformats.org/markup-compatibility/2006">
              <mc:Choice xmlns:v="urn:schemas-microsoft-com:vml" Requires="v">
                <p:oleObj name="Equation" r:id="rId6" imgW="634680" imgH="482400" progId="Equation.DSMT4">
                  <p:embed/>
                </p:oleObj>
              </mc:Choice>
              <mc:Fallback>
                <p:oleObj name="Equation" r:id="rId6" imgW="634680" imgH="482400" progId="Equation.DSMT4">
                  <p:embed/>
                  <p:pic>
                    <p:nvPicPr>
                      <p:cNvPr id="3" name="Đối tượng 2">
                        <a:extLst>
                          <a:ext uri="{FF2B5EF4-FFF2-40B4-BE49-F238E27FC236}">
                            <a16:creationId xmlns:a16="http://schemas.microsoft.com/office/drawing/2014/main" id="{D45E4A80-A0F2-417C-A0C9-2B1E1328136E}"/>
                          </a:ext>
                        </a:extLst>
                      </p:cNvPr>
                      <p:cNvPicPr/>
                      <p:nvPr/>
                    </p:nvPicPr>
                    <p:blipFill>
                      <a:blip r:embed="rId7"/>
                      <a:stretch>
                        <a:fillRect/>
                      </a:stretch>
                    </p:blipFill>
                    <p:spPr>
                      <a:xfrm>
                        <a:off x="3859784" y="2434591"/>
                        <a:ext cx="1398848" cy="106312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BF22CBBB-071F-4EAA-A5D3-80528016F293}"/>
              </a:ext>
            </a:extLst>
          </p:cNvPr>
          <p:cNvGraphicFramePr>
            <a:graphicFrameLocks noChangeAspect="1"/>
          </p:cNvGraphicFramePr>
          <p:nvPr>
            <p:extLst>
              <p:ext uri="{D42A27DB-BD31-4B8C-83A1-F6EECF244321}">
                <p14:modId xmlns:p14="http://schemas.microsoft.com/office/powerpoint/2010/main" val="2044637891"/>
              </p:ext>
            </p:extLst>
          </p:nvPr>
        </p:nvGraphicFramePr>
        <p:xfrm>
          <a:off x="1427448" y="2513342"/>
          <a:ext cx="1398848" cy="984374"/>
        </p:xfrm>
        <a:graphic>
          <a:graphicData uri="http://schemas.openxmlformats.org/presentationml/2006/ole">
            <mc:AlternateContent xmlns:mc="http://schemas.openxmlformats.org/markup-compatibility/2006">
              <mc:Choice xmlns:v="urn:schemas-microsoft-com:vml" Requires="v">
                <p:oleObj name="Equation" r:id="rId8" imgW="685800" imgH="482400" progId="Equation.DSMT4">
                  <p:embed/>
                </p:oleObj>
              </mc:Choice>
              <mc:Fallback>
                <p:oleObj name="Equation" r:id="rId8" imgW="685800" imgH="482400" progId="Equation.DSMT4">
                  <p:embed/>
                  <p:pic>
                    <p:nvPicPr>
                      <p:cNvPr id="5" name="Object 4">
                        <a:extLst>
                          <a:ext uri="{FF2B5EF4-FFF2-40B4-BE49-F238E27FC236}">
                            <a16:creationId xmlns:a16="http://schemas.microsoft.com/office/drawing/2014/main" id="{BF22CBBB-071F-4EAA-A5D3-80528016F293}"/>
                          </a:ext>
                        </a:extLst>
                      </p:cNvPr>
                      <p:cNvPicPr/>
                      <p:nvPr/>
                    </p:nvPicPr>
                    <p:blipFill>
                      <a:blip r:embed="rId9"/>
                      <a:stretch>
                        <a:fillRect/>
                      </a:stretch>
                    </p:blipFill>
                    <p:spPr>
                      <a:xfrm>
                        <a:off x="1427448" y="2513342"/>
                        <a:ext cx="1398848" cy="984374"/>
                      </a:xfrm>
                      <a:prstGeom prst="rect">
                        <a:avLst/>
                      </a:prstGeom>
                    </p:spPr>
                  </p:pic>
                </p:oleObj>
              </mc:Fallback>
            </mc:AlternateContent>
          </a:graphicData>
        </a:graphic>
      </p:graphicFrame>
      <p:grpSp>
        <p:nvGrpSpPr>
          <p:cNvPr id="14" name="Google Shape;1980;p42">
            <a:extLst>
              <a:ext uri="{FF2B5EF4-FFF2-40B4-BE49-F238E27FC236}">
                <a16:creationId xmlns:a16="http://schemas.microsoft.com/office/drawing/2014/main" id="{2CBFA697-A833-4FCD-9E01-CDEC50751961}"/>
              </a:ext>
            </a:extLst>
          </p:cNvPr>
          <p:cNvGrpSpPr/>
          <p:nvPr/>
        </p:nvGrpSpPr>
        <p:grpSpPr>
          <a:xfrm>
            <a:off x="8576211" y="0"/>
            <a:ext cx="775731" cy="753817"/>
            <a:chOff x="5109838" y="3156700"/>
            <a:chExt cx="306625" cy="297975"/>
          </a:xfrm>
        </p:grpSpPr>
        <p:sp>
          <p:nvSpPr>
            <p:cNvPr id="15" name="Google Shape;1981;p42">
              <a:extLst>
                <a:ext uri="{FF2B5EF4-FFF2-40B4-BE49-F238E27FC236}">
                  <a16:creationId xmlns:a16="http://schemas.microsoft.com/office/drawing/2014/main" id="{47017B85-95CB-4808-8067-20352E2AEB55}"/>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82;p42">
              <a:extLst>
                <a:ext uri="{FF2B5EF4-FFF2-40B4-BE49-F238E27FC236}">
                  <a16:creationId xmlns:a16="http://schemas.microsoft.com/office/drawing/2014/main" id="{B32D421A-6145-4F87-B3E1-EBA4D882E042}"/>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83;p42">
              <a:extLst>
                <a:ext uri="{FF2B5EF4-FFF2-40B4-BE49-F238E27FC236}">
                  <a16:creationId xmlns:a16="http://schemas.microsoft.com/office/drawing/2014/main" id="{86C225A7-8F7F-42D0-A4B6-9D5D005A066D}"/>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984;p42">
              <a:extLst>
                <a:ext uri="{FF2B5EF4-FFF2-40B4-BE49-F238E27FC236}">
                  <a16:creationId xmlns:a16="http://schemas.microsoft.com/office/drawing/2014/main" id="{C6DB9850-AF21-4A75-982A-4F57AEF5BD45}"/>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98096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animEffect transition="in" filter="fade">
                                      <p:cBhvr>
                                        <p:cTn id="7" dur="500"/>
                                        <p:tgtEl>
                                          <p:spTgt spid="2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2" name="Google Shape;212;p27"/>
          <p:cNvSpPr txBox="1">
            <a:spLocks noGrp="1"/>
          </p:cNvSpPr>
          <p:nvPr>
            <p:ph type="body" idx="1"/>
          </p:nvPr>
        </p:nvSpPr>
        <p:spPr>
          <a:xfrm>
            <a:off x="449924" y="252486"/>
            <a:ext cx="8311303" cy="4410731"/>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Clr>
                <a:schemeClr val="accent1"/>
              </a:buClr>
              <a:buSzPts val="1800"/>
              <a:buNone/>
            </a:pPr>
            <a:r>
              <a:rPr lang="en-US" b="1" err="1">
                <a:solidFill>
                  <a:schemeClr val="accent1"/>
                </a:solidFill>
              </a:rPr>
              <a:t>Trường</a:t>
            </a:r>
            <a:r>
              <a:rPr lang="en-US" b="1">
                <a:solidFill>
                  <a:schemeClr val="accent1"/>
                </a:solidFill>
              </a:rPr>
              <a:t> </a:t>
            </a:r>
            <a:r>
              <a:rPr lang="en-US" b="1" err="1">
                <a:solidFill>
                  <a:schemeClr val="accent1"/>
                </a:solidFill>
              </a:rPr>
              <a:t>hợp</a:t>
            </a:r>
            <a:r>
              <a:rPr lang="en-US" b="1">
                <a:solidFill>
                  <a:schemeClr val="accent1"/>
                </a:solidFill>
              </a:rPr>
              <a:t>: m ≠ 0</a:t>
            </a:r>
            <a:endParaRPr b="1">
              <a:solidFill>
                <a:schemeClr val="accent1"/>
              </a:solidFill>
            </a:endParaRPr>
          </a:p>
        </p:txBody>
      </p:sp>
      <p:sp>
        <p:nvSpPr>
          <p:cNvPr id="217" name="Google Shape;217;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pic>
        <p:nvPicPr>
          <p:cNvPr id="8" name="Hình ảnh 7">
            <a:extLst>
              <a:ext uri="{FF2B5EF4-FFF2-40B4-BE49-F238E27FC236}">
                <a16:creationId xmlns:a16="http://schemas.microsoft.com/office/drawing/2014/main" id="{C7A2961B-A70E-49E0-BF2C-CD6F4423F384}"/>
              </a:ext>
            </a:extLst>
          </p:cNvPr>
          <p:cNvPicPr>
            <a:picLocks noChangeAspect="1"/>
          </p:cNvPicPr>
          <p:nvPr/>
        </p:nvPicPr>
        <p:blipFill>
          <a:blip r:embed="rId3"/>
          <a:stretch>
            <a:fillRect/>
          </a:stretch>
        </p:blipFill>
        <p:spPr>
          <a:xfrm>
            <a:off x="637093" y="1053303"/>
            <a:ext cx="3804978" cy="3036893"/>
          </a:xfrm>
          <a:prstGeom prst="rect">
            <a:avLst/>
          </a:prstGeom>
        </p:spPr>
      </p:pic>
      <p:pic>
        <p:nvPicPr>
          <p:cNvPr id="4" name="Hình ảnh 3">
            <a:extLst>
              <a:ext uri="{FF2B5EF4-FFF2-40B4-BE49-F238E27FC236}">
                <a16:creationId xmlns:a16="http://schemas.microsoft.com/office/drawing/2014/main" id="{0D7F8AEC-82CF-4DC2-9C2C-CCA9F510F60C}"/>
              </a:ext>
            </a:extLst>
          </p:cNvPr>
          <p:cNvPicPr>
            <a:picLocks noChangeAspect="1"/>
          </p:cNvPicPr>
          <p:nvPr/>
        </p:nvPicPr>
        <p:blipFill>
          <a:blip r:embed="rId4"/>
          <a:stretch>
            <a:fillRect/>
          </a:stretch>
        </p:blipFill>
        <p:spPr>
          <a:xfrm>
            <a:off x="5344977" y="1220487"/>
            <a:ext cx="2691405" cy="2702526"/>
          </a:xfrm>
          <a:prstGeom prst="rect">
            <a:avLst/>
          </a:prstGeom>
        </p:spPr>
      </p:pic>
    </p:spTree>
    <p:extLst>
      <p:ext uri="{BB962C8B-B14F-4D97-AF65-F5344CB8AC3E}">
        <p14:creationId xmlns:p14="http://schemas.microsoft.com/office/powerpoint/2010/main" val="4187292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animEffect transition="in" filter="fade">
                                      <p:cBhvr>
                                        <p:cTn id="7" dur="500"/>
                                        <p:tgtEl>
                                          <p:spTgt spid="2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2" name="Google Shape;212;p27"/>
          <p:cNvSpPr txBox="1">
            <a:spLocks noGrp="1"/>
          </p:cNvSpPr>
          <p:nvPr>
            <p:ph type="body" idx="1"/>
          </p:nvPr>
        </p:nvSpPr>
        <p:spPr>
          <a:xfrm>
            <a:off x="449924" y="252486"/>
            <a:ext cx="8311303" cy="4410731"/>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Clr>
                <a:schemeClr val="accent1"/>
              </a:buClr>
              <a:buSzPts val="1800"/>
              <a:buNone/>
            </a:pPr>
            <a:r>
              <a:rPr lang="en-US" b="1" err="1">
                <a:solidFill>
                  <a:schemeClr val="accent1"/>
                </a:solidFill>
              </a:rPr>
              <a:t>Trường</a:t>
            </a:r>
            <a:r>
              <a:rPr lang="en-US" b="1">
                <a:solidFill>
                  <a:schemeClr val="accent1"/>
                </a:solidFill>
              </a:rPr>
              <a:t> </a:t>
            </a:r>
            <a:r>
              <a:rPr lang="en-US" b="1" err="1">
                <a:solidFill>
                  <a:schemeClr val="accent1"/>
                </a:solidFill>
              </a:rPr>
              <a:t>hợp</a:t>
            </a:r>
            <a:r>
              <a:rPr lang="en-US" b="1">
                <a:solidFill>
                  <a:schemeClr val="accent1"/>
                </a:solidFill>
              </a:rPr>
              <a:t>: m = n = p = 0</a:t>
            </a:r>
          </a:p>
          <a:p>
            <a:pPr marL="114300" lvl="0" indent="0" algn="l" rtl="0">
              <a:spcBef>
                <a:spcPts val="0"/>
              </a:spcBef>
              <a:spcAft>
                <a:spcPts val="0"/>
              </a:spcAft>
              <a:buClr>
                <a:schemeClr val="accent1"/>
              </a:buClr>
              <a:buSzPts val="1800"/>
              <a:buNone/>
            </a:pPr>
            <a:endParaRPr lang="en-US" b="1">
              <a:solidFill>
                <a:schemeClr val="accent1"/>
              </a:solidFill>
            </a:endParaRPr>
          </a:p>
          <a:p>
            <a:pPr marL="114300" lvl="0" indent="0" algn="l" rtl="0">
              <a:spcBef>
                <a:spcPts val="0"/>
              </a:spcBef>
              <a:spcAft>
                <a:spcPts val="0"/>
              </a:spcAft>
              <a:buClr>
                <a:schemeClr val="accent1"/>
              </a:buClr>
              <a:buSzPts val="1800"/>
              <a:buNone/>
            </a:pPr>
            <a:endParaRPr lang="en-US" b="1">
              <a:solidFill>
                <a:schemeClr val="accent1"/>
              </a:solidFill>
            </a:endParaRPr>
          </a:p>
          <a:p>
            <a:pPr marL="114300" lvl="0" indent="0" algn="l" rtl="0">
              <a:spcBef>
                <a:spcPts val="0"/>
              </a:spcBef>
              <a:spcAft>
                <a:spcPts val="0"/>
              </a:spcAft>
              <a:buClr>
                <a:schemeClr val="accent1"/>
              </a:buClr>
              <a:buSzPts val="1800"/>
              <a:buNone/>
            </a:pPr>
            <a:endParaRPr lang="en-US" b="1">
              <a:solidFill>
                <a:schemeClr val="accent1"/>
              </a:solidFill>
            </a:endParaRPr>
          </a:p>
          <a:p>
            <a:pPr marL="114300" lvl="0" indent="0" algn="l" rtl="0">
              <a:spcBef>
                <a:spcPts val="0"/>
              </a:spcBef>
              <a:spcAft>
                <a:spcPts val="0"/>
              </a:spcAft>
              <a:buClr>
                <a:schemeClr val="accent1"/>
              </a:buClr>
              <a:buSzPts val="1800"/>
              <a:buNone/>
            </a:pPr>
            <a:endParaRPr lang="en-US" b="1">
              <a:solidFill>
                <a:schemeClr val="accent1"/>
              </a:solidFill>
            </a:endParaRPr>
          </a:p>
          <a:p>
            <a:pPr marL="114300" lvl="0" indent="0" algn="l" rtl="0">
              <a:spcBef>
                <a:spcPts val="0"/>
              </a:spcBef>
              <a:spcAft>
                <a:spcPts val="0"/>
              </a:spcAft>
              <a:buClr>
                <a:schemeClr val="accent1"/>
              </a:buClr>
              <a:buSzPts val="1800"/>
              <a:buNone/>
            </a:pPr>
            <a:endParaRPr lang="en-US" b="1">
              <a:solidFill>
                <a:schemeClr val="accent1"/>
              </a:solidFill>
            </a:endParaRPr>
          </a:p>
          <a:p>
            <a:pPr marL="114300" indent="0">
              <a:buClr>
                <a:schemeClr val="accent1"/>
              </a:buClr>
              <a:buNone/>
            </a:pPr>
            <a:r>
              <a:rPr lang="en-US" b="1" err="1">
                <a:solidFill>
                  <a:schemeClr val="accent1"/>
                </a:solidFill>
              </a:rPr>
              <a:t>Các</a:t>
            </a:r>
            <a:r>
              <a:rPr lang="en-US" b="1">
                <a:solidFill>
                  <a:schemeClr val="accent1"/>
                </a:solidFill>
              </a:rPr>
              <a:t> </a:t>
            </a:r>
            <a:r>
              <a:rPr lang="en-US" b="1" err="1">
                <a:solidFill>
                  <a:schemeClr val="accent1"/>
                </a:solidFill>
              </a:rPr>
              <a:t>trường</a:t>
            </a:r>
            <a:r>
              <a:rPr lang="en-US" b="1">
                <a:solidFill>
                  <a:schemeClr val="accent1"/>
                </a:solidFill>
              </a:rPr>
              <a:t> </a:t>
            </a:r>
            <a:r>
              <a:rPr lang="en-US" b="1" err="1">
                <a:solidFill>
                  <a:schemeClr val="accent1"/>
                </a:solidFill>
              </a:rPr>
              <a:t>hợp</a:t>
            </a:r>
            <a:r>
              <a:rPr lang="en-US" b="1">
                <a:solidFill>
                  <a:schemeClr val="accent1"/>
                </a:solidFill>
              </a:rPr>
              <a:t> </a:t>
            </a:r>
            <a:r>
              <a:rPr lang="en-US" b="1" err="1">
                <a:solidFill>
                  <a:schemeClr val="accent1"/>
                </a:solidFill>
              </a:rPr>
              <a:t>còn</a:t>
            </a:r>
            <a:r>
              <a:rPr lang="en-US" b="1">
                <a:solidFill>
                  <a:schemeClr val="accent1"/>
                </a:solidFill>
              </a:rPr>
              <a:t> </a:t>
            </a:r>
            <a:r>
              <a:rPr lang="en-US" b="1" err="1">
                <a:solidFill>
                  <a:schemeClr val="accent1"/>
                </a:solidFill>
              </a:rPr>
              <a:t>lại</a:t>
            </a:r>
            <a:r>
              <a:rPr lang="en-US" b="1">
                <a:solidFill>
                  <a:schemeClr val="accent1"/>
                </a:solidFill>
              </a:rPr>
              <a:t>:</a:t>
            </a:r>
          </a:p>
        </p:txBody>
      </p:sp>
      <p:sp>
        <p:nvSpPr>
          <p:cNvPr id="217" name="Google Shape;217;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18</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pic>
        <p:nvPicPr>
          <p:cNvPr id="5" name="Hình ảnh 4">
            <a:extLst>
              <a:ext uri="{FF2B5EF4-FFF2-40B4-BE49-F238E27FC236}">
                <a16:creationId xmlns:a16="http://schemas.microsoft.com/office/drawing/2014/main" id="{60FE2CC6-7D95-423E-9765-DF69E0677967}"/>
              </a:ext>
            </a:extLst>
          </p:cNvPr>
          <p:cNvPicPr>
            <a:picLocks noChangeAspect="1"/>
          </p:cNvPicPr>
          <p:nvPr/>
        </p:nvPicPr>
        <p:blipFill>
          <a:blip r:embed="rId3"/>
          <a:stretch>
            <a:fillRect/>
          </a:stretch>
        </p:blipFill>
        <p:spPr>
          <a:xfrm>
            <a:off x="2422158" y="2817817"/>
            <a:ext cx="4254659" cy="1870180"/>
          </a:xfrm>
          <a:prstGeom prst="rect">
            <a:avLst/>
          </a:prstGeom>
        </p:spPr>
      </p:pic>
      <p:pic>
        <p:nvPicPr>
          <p:cNvPr id="8" name="Hình ảnh 7">
            <a:extLst>
              <a:ext uri="{FF2B5EF4-FFF2-40B4-BE49-F238E27FC236}">
                <a16:creationId xmlns:a16="http://schemas.microsoft.com/office/drawing/2014/main" id="{6FAA2124-E554-46BF-BEA4-B972ADA68244}"/>
              </a:ext>
            </a:extLst>
          </p:cNvPr>
          <p:cNvPicPr>
            <a:picLocks noChangeAspect="1"/>
          </p:cNvPicPr>
          <p:nvPr/>
        </p:nvPicPr>
        <p:blipFill>
          <a:blip r:embed="rId4"/>
          <a:stretch>
            <a:fillRect/>
          </a:stretch>
        </p:blipFill>
        <p:spPr>
          <a:xfrm>
            <a:off x="2862256" y="838998"/>
            <a:ext cx="3486637" cy="790685"/>
          </a:xfrm>
          <a:prstGeom prst="rect">
            <a:avLst/>
          </a:prstGeom>
        </p:spPr>
      </p:pic>
    </p:spTree>
    <p:extLst>
      <p:ext uri="{BB962C8B-B14F-4D97-AF65-F5344CB8AC3E}">
        <p14:creationId xmlns:p14="http://schemas.microsoft.com/office/powerpoint/2010/main" val="4187163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animEffect transition="in" filter="fade">
                                      <p:cBhvr>
                                        <p:cTn id="7" dur="500"/>
                                        <p:tgtEl>
                                          <p:spTgt spid="2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2">
                                            <p:txEl>
                                              <p:pRg st="6" end="6"/>
                                            </p:txEl>
                                          </p:spTgt>
                                        </p:tgtEl>
                                        <p:attrNameLst>
                                          <p:attrName>style.visibility</p:attrName>
                                        </p:attrNameLst>
                                      </p:cBhvr>
                                      <p:to>
                                        <p:strVal val="visible"/>
                                      </p:to>
                                    </p:set>
                                    <p:animEffect transition="in" filter="fade">
                                      <p:cBhvr>
                                        <p:cTn id="17" dur="500"/>
                                        <p:tgtEl>
                                          <p:spTgt spid="212">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D. ĐƯỜNG TRÒN</a:t>
            </a:r>
            <a:endParaRPr>
              <a:latin typeface="Open Sans"/>
              <a:ea typeface="Open Sans"/>
              <a:cs typeface="Open Sans"/>
              <a:sym typeface="Open Sans"/>
            </a:endParaRPr>
          </a:p>
        </p:txBody>
      </p:sp>
      <p:sp>
        <p:nvSpPr>
          <p:cNvPr id="223" name="Google Shape;223;p28"/>
          <p:cNvSpPr txBox="1"/>
          <p:nvPr/>
        </p:nvSpPr>
        <p:spPr>
          <a:xfrm>
            <a:off x="375150" y="1393650"/>
            <a:ext cx="8385900" cy="3522600"/>
          </a:xfrm>
          <a:prstGeom prst="rect">
            <a:avLst/>
          </a:prstGeom>
          <a:noFill/>
          <a:ln>
            <a:noFill/>
          </a:ln>
        </p:spPr>
        <p:txBody>
          <a:bodyPr spcFirstLastPara="1" wrap="square" lIns="91425" tIns="91425" rIns="91425" bIns="91425" anchor="t" anchorCtr="0">
            <a:noAutofit/>
          </a:bodyPr>
          <a:lstStyle/>
          <a:p>
            <a:pPr marL="114300" marR="0" lvl="0" algn="l" defTabSz="914400" rtl="0" eaLnBrk="1" fontAlgn="auto" latinLnBrk="0" hangingPunct="1">
              <a:lnSpc>
                <a:spcPct val="200000"/>
              </a:lnSpc>
              <a:spcBef>
                <a:spcPts val="1000"/>
              </a:spcBef>
              <a:spcAft>
                <a:spcPts val="0"/>
              </a:spcAft>
              <a:buClr>
                <a:srgbClr val="666666"/>
              </a:buClr>
              <a:buSzPts val="1800"/>
              <a:tabLst/>
              <a:defRPr/>
            </a:pPr>
            <a:endParaRPr kumimoji="0" sz="1800" b="1" i="0" u="none" strike="noStrike" kern="0" cap="none" spc="0" normalizeH="0" baseline="0" noProof="0">
              <a:ln>
                <a:noFill/>
              </a:ln>
              <a:solidFill>
                <a:srgbClr val="666666"/>
              </a:solidFill>
              <a:effectLst/>
              <a:uLnTx/>
              <a:uFillTx/>
              <a:latin typeface="Open Sans"/>
              <a:ea typeface="Open Sans"/>
              <a:cs typeface="Open Sans"/>
              <a:sym typeface="Open Sans"/>
            </a:endParaRPr>
          </a:p>
        </p:txBody>
      </p:sp>
      <p:sp>
        <p:nvSpPr>
          <p:cNvPr id="224" name="Google Shape;224;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19</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pic>
        <p:nvPicPr>
          <p:cNvPr id="6" name="Hình ảnh 5">
            <a:extLst>
              <a:ext uri="{FF2B5EF4-FFF2-40B4-BE49-F238E27FC236}">
                <a16:creationId xmlns:a16="http://schemas.microsoft.com/office/drawing/2014/main" id="{22B4BB2C-40F3-479A-880B-D7DE6BEE10F6}"/>
              </a:ext>
            </a:extLst>
          </p:cNvPr>
          <p:cNvPicPr>
            <a:picLocks noChangeAspect="1"/>
          </p:cNvPicPr>
          <p:nvPr/>
        </p:nvPicPr>
        <p:blipFill>
          <a:blip r:embed="rId3"/>
          <a:stretch>
            <a:fillRect/>
          </a:stretch>
        </p:blipFill>
        <p:spPr>
          <a:xfrm>
            <a:off x="609041" y="1603819"/>
            <a:ext cx="2225128" cy="1935861"/>
          </a:xfrm>
          <a:prstGeom prst="rect">
            <a:avLst/>
          </a:prstGeom>
        </p:spPr>
      </p:pic>
      <p:grpSp>
        <p:nvGrpSpPr>
          <p:cNvPr id="12" name="Google Shape;1980;p42">
            <a:extLst>
              <a:ext uri="{FF2B5EF4-FFF2-40B4-BE49-F238E27FC236}">
                <a16:creationId xmlns:a16="http://schemas.microsoft.com/office/drawing/2014/main" id="{9E1315A5-DF9A-4EF4-8CFC-AB484FEC1754}"/>
              </a:ext>
            </a:extLst>
          </p:cNvPr>
          <p:cNvGrpSpPr/>
          <p:nvPr/>
        </p:nvGrpSpPr>
        <p:grpSpPr>
          <a:xfrm>
            <a:off x="8546067" y="-3037"/>
            <a:ext cx="775731" cy="753817"/>
            <a:chOff x="5109838" y="3156700"/>
            <a:chExt cx="306625" cy="297975"/>
          </a:xfrm>
        </p:grpSpPr>
        <p:sp>
          <p:nvSpPr>
            <p:cNvPr id="13" name="Google Shape;1981;p42">
              <a:extLst>
                <a:ext uri="{FF2B5EF4-FFF2-40B4-BE49-F238E27FC236}">
                  <a16:creationId xmlns:a16="http://schemas.microsoft.com/office/drawing/2014/main" id="{E72ABFEE-301F-4359-829D-17ED84FD9C64}"/>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82;p42">
              <a:extLst>
                <a:ext uri="{FF2B5EF4-FFF2-40B4-BE49-F238E27FC236}">
                  <a16:creationId xmlns:a16="http://schemas.microsoft.com/office/drawing/2014/main" id="{B767420B-7462-404B-BDBC-9B7B4F124E7D}"/>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83;p42">
              <a:extLst>
                <a:ext uri="{FF2B5EF4-FFF2-40B4-BE49-F238E27FC236}">
                  <a16:creationId xmlns:a16="http://schemas.microsoft.com/office/drawing/2014/main" id="{10098930-0F4B-4AF3-AB23-4ADA02D0B343}"/>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84;p42">
              <a:extLst>
                <a:ext uri="{FF2B5EF4-FFF2-40B4-BE49-F238E27FC236}">
                  <a16:creationId xmlns:a16="http://schemas.microsoft.com/office/drawing/2014/main" id="{D327563E-90D7-4EAC-B0C2-196C92FEC6BA}"/>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A988A61D-3BCE-4ACE-B1A6-8C0B20FBCD81}"/>
              </a:ext>
            </a:extLst>
          </p:cNvPr>
          <p:cNvPicPr>
            <a:picLocks noChangeAspect="1"/>
          </p:cNvPicPr>
          <p:nvPr/>
        </p:nvPicPr>
        <p:blipFill>
          <a:blip r:embed="rId4"/>
          <a:stretch>
            <a:fillRect/>
          </a:stretch>
        </p:blipFill>
        <p:spPr>
          <a:xfrm>
            <a:off x="4666804" y="1516181"/>
            <a:ext cx="3447167" cy="2111135"/>
          </a:xfrm>
          <a:prstGeom prst="rect">
            <a:avLst/>
          </a:prstGeom>
        </p:spPr>
      </p:pic>
    </p:spTree>
    <p:extLst>
      <p:ext uri="{BB962C8B-B14F-4D97-AF65-F5344CB8AC3E}">
        <p14:creationId xmlns:p14="http://schemas.microsoft.com/office/powerpoint/2010/main" val="1497974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04"/>
        <p:cNvGrpSpPr/>
        <p:nvPr/>
      </p:nvGrpSpPr>
      <p:grpSpPr>
        <a:xfrm>
          <a:off x="0" y="0"/>
          <a:ext cx="0" cy="0"/>
          <a:chOff x="0" y="0"/>
          <a:chExt cx="0" cy="0"/>
        </a:xfrm>
      </p:grpSpPr>
      <p:sp>
        <p:nvSpPr>
          <p:cNvPr id="1805" name="Google Shape;1805;p35"/>
          <p:cNvSpPr txBox="1">
            <a:spLocks noGrp="1"/>
          </p:cNvSpPr>
          <p:nvPr>
            <p:ph type="title"/>
          </p:nvPr>
        </p:nvSpPr>
        <p:spPr>
          <a:xfrm>
            <a:off x="720000" y="540000"/>
            <a:ext cx="77040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panose="020B0606030504020204" pitchFamily="34" charset="0"/>
                <a:ea typeface="Open Sans" panose="020B0606030504020204" pitchFamily="34" charset="0"/>
                <a:cs typeface="Open Sans" panose="020B0606030504020204" pitchFamily="34" charset="0"/>
              </a:rPr>
              <a:t>GROUP 6</a:t>
            </a: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806" name="Google Shape;1806;p35"/>
          <p:cNvSpPr txBox="1">
            <a:spLocks noGrp="1"/>
          </p:cNvSpPr>
          <p:nvPr>
            <p:ph type="subTitle" idx="2"/>
          </p:nvPr>
        </p:nvSpPr>
        <p:spPr>
          <a:xfrm>
            <a:off x="5323100" y="3259075"/>
            <a:ext cx="2152800" cy="49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LINH VINH-LE PHUOC</a:t>
            </a:r>
            <a:endParaRPr/>
          </a:p>
        </p:txBody>
      </p:sp>
      <p:sp>
        <p:nvSpPr>
          <p:cNvPr id="1809" name="Google Shape;1809;p35"/>
          <p:cNvSpPr txBox="1">
            <a:spLocks noGrp="1"/>
          </p:cNvSpPr>
          <p:nvPr>
            <p:ph type="subTitle" idx="1"/>
          </p:nvPr>
        </p:nvSpPr>
        <p:spPr>
          <a:xfrm>
            <a:off x="1668075" y="3259075"/>
            <a:ext cx="2152800" cy="49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Hung TIEN-NGUYEN</a:t>
            </a:r>
            <a:endParaRPr/>
          </a:p>
        </p:txBody>
      </p:sp>
      <p:grpSp>
        <p:nvGrpSpPr>
          <p:cNvPr id="1812" name="Google Shape;1812;p35"/>
          <p:cNvGrpSpPr/>
          <p:nvPr/>
        </p:nvGrpSpPr>
        <p:grpSpPr>
          <a:xfrm>
            <a:off x="7741295" y="358147"/>
            <a:ext cx="411509" cy="596828"/>
            <a:chOff x="2041313" y="3869325"/>
            <a:chExt cx="195575" cy="283650"/>
          </a:xfrm>
        </p:grpSpPr>
        <p:sp>
          <p:nvSpPr>
            <p:cNvPr id="1813" name="Google Shape;1813;p35"/>
            <p:cNvSpPr/>
            <p:nvPr/>
          </p:nvSpPr>
          <p:spPr>
            <a:xfrm>
              <a:off x="2041313" y="3869325"/>
              <a:ext cx="195575" cy="96125"/>
            </a:xfrm>
            <a:custGeom>
              <a:avLst/>
              <a:gdLst/>
              <a:ahLst/>
              <a:cxnLst/>
              <a:rect l="l" t="t" r="r" b="b"/>
              <a:pathLst>
                <a:path w="7823" h="3845" extrusionOk="0">
                  <a:moveTo>
                    <a:pt x="4273" y="1"/>
                  </a:moveTo>
                  <a:cubicBezTo>
                    <a:pt x="4202" y="1"/>
                    <a:pt x="4130" y="24"/>
                    <a:pt x="4072" y="71"/>
                  </a:cubicBezTo>
                  <a:lnTo>
                    <a:pt x="143" y="3309"/>
                  </a:lnTo>
                  <a:cubicBezTo>
                    <a:pt x="24" y="3416"/>
                    <a:pt x="0" y="3607"/>
                    <a:pt x="107" y="3726"/>
                  </a:cubicBezTo>
                  <a:cubicBezTo>
                    <a:pt x="167" y="3797"/>
                    <a:pt x="250" y="3845"/>
                    <a:pt x="334" y="3845"/>
                  </a:cubicBezTo>
                  <a:cubicBezTo>
                    <a:pt x="405" y="3845"/>
                    <a:pt x="465" y="3821"/>
                    <a:pt x="524" y="3773"/>
                  </a:cubicBezTo>
                  <a:lnTo>
                    <a:pt x="4251" y="702"/>
                  </a:lnTo>
                  <a:lnTo>
                    <a:pt x="7287" y="3750"/>
                  </a:lnTo>
                  <a:cubicBezTo>
                    <a:pt x="7346" y="3809"/>
                    <a:pt x="7421" y="3839"/>
                    <a:pt x="7495" y="3839"/>
                  </a:cubicBezTo>
                  <a:cubicBezTo>
                    <a:pt x="7570" y="3839"/>
                    <a:pt x="7644" y="3809"/>
                    <a:pt x="7704" y="3750"/>
                  </a:cubicBezTo>
                  <a:cubicBezTo>
                    <a:pt x="7823" y="3631"/>
                    <a:pt x="7823" y="3440"/>
                    <a:pt x="7704" y="3333"/>
                  </a:cubicBezTo>
                  <a:lnTo>
                    <a:pt x="4477" y="82"/>
                  </a:lnTo>
                  <a:cubicBezTo>
                    <a:pt x="4422" y="27"/>
                    <a:pt x="4348" y="1"/>
                    <a:pt x="42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5"/>
            <p:cNvSpPr/>
            <p:nvPr/>
          </p:nvSpPr>
          <p:spPr>
            <a:xfrm>
              <a:off x="2041313" y="3963125"/>
              <a:ext cx="195575" cy="96100"/>
            </a:xfrm>
            <a:custGeom>
              <a:avLst/>
              <a:gdLst/>
              <a:ahLst/>
              <a:cxnLst/>
              <a:rect l="l" t="t" r="r" b="b"/>
              <a:pathLst>
                <a:path w="7823" h="3844" extrusionOk="0">
                  <a:moveTo>
                    <a:pt x="4267" y="0"/>
                  </a:moveTo>
                  <a:cubicBezTo>
                    <a:pt x="4198" y="0"/>
                    <a:pt x="4128" y="24"/>
                    <a:pt x="4072" y="69"/>
                  </a:cubicBezTo>
                  <a:lnTo>
                    <a:pt x="143" y="3307"/>
                  </a:lnTo>
                  <a:cubicBezTo>
                    <a:pt x="24" y="3415"/>
                    <a:pt x="0" y="3605"/>
                    <a:pt x="107" y="3736"/>
                  </a:cubicBezTo>
                  <a:cubicBezTo>
                    <a:pt x="167" y="3808"/>
                    <a:pt x="250" y="3843"/>
                    <a:pt x="334" y="3843"/>
                  </a:cubicBezTo>
                  <a:cubicBezTo>
                    <a:pt x="405" y="3843"/>
                    <a:pt x="465" y="3819"/>
                    <a:pt x="524" y="3772"/>
                  </a:cubicBezTo>
                  <a:lnTo>
                    <a:pt x="4251" y="700"/>
                  </a:lnTo>
                  <a:lnTo>
                    <a:pt x="7287" y="3748"/>
                  </a:lnTo>
                  <a:cubicBezTo>
                    <a:pt x="7346" y="3808"/>
                    <a:pt x="7421" y="3837"/>
                    <a:pt x="7495" y="3837"/>
                  </a:cubicBezTo>
                  <a:cubicBezTo>
                    <a:pt x="7570" y="3837"/>
                    <a:pt x="7644" y="3808"/>
                    <a:pt x="7704" y="3748"/>
                  </a:cubicBezTo>
                  <a:cubicBezTo>
                    <a:pt x="7823" y="3629"/>
                    <a:pt x="7823" y="3450"/>
                    <a:pt x="7704" y="3331"/>
                  </a:cubicBezTo>
                  <a:lnTo>
                    <a:pt x="4477" y="93"/>
                  </a:lnTo>
                  <a:cubicBezTo>
                    <a:pt x="4420" y="30"/>
                    <a:pt x="4344" y="0"/>
                    <a:pt x="42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5"/>
            <p:cNvSpPr/>
            <p:nvPr/>
          </p:nvSpPr>
          <p:spPr>
            <a:xfrm>
              <a:off x="2041313" y="4056875"/>
              <a:ext cx="195575" cy="96100"/>
            </a:xfrm>
            <a:custGeom>
              <a:avLst/>
              <a:gdLst/>
              <a:ahLst/>
              <a:cxnLst/>
              <a:rect l="l" t="t" r="r" b="b"/>
              <a:pathLst>
                <a:path w="7823" h="3844" extrusionOk="0">
                  <a:moveTo>
                    <a:pt x="4267" y="1"/>
                  </a:moveTo>
                  <a:cubicBezTo>
                    <a:pt x="4198" y="1"/>
                    <a:pt x="4128" y="24"/>
                    <a:pt x="4072" y="69"/>
                  </a:cubicBezTo>
                  <a:lnTo>
                    <a:pt x="143" y="3308"/>
                  </a:lnTo>
                  <a:cubicBezTo>
                    <a:pt x="24" y="3415"/>
                    <a:pt x="0" y="3606"/>
                    <a:pt x="107" y="3737"/>
                  </a:cubicBezTo>
                  <a:cubicBezTo>
                    <a:pt x="167" y="3808"/>
                    <a:pt x="250" y="3844"/>
                    <a:pt x="334" y="3844"/>
                  </a:cubicBezTo>
                  <a:cubicBezTo>
                    <a:pt x="405" y="3844"/>
                    <a:pt x="465" y="3820"/>
                    <a:pt x="524" y="3772"/>
                  </a:cubicBezTo>
                  <a:lnTo>
                    <a:pt x="4251" y="700"/>
                  </a:lnTo>
                  <a:lnTo>
                    <a:pt x="7287" y="3748"/>
                  </a:lnTo>
                  <a:cubicBezTo>
                    <a:pt x="7346" y="3808"/>
                    <a:pt x="7421" y="3838"/>
                    <a:pt x="7495" y="3838"/>
                  </a:cubicBezTo>
                  <a:cubicBezTo>
                    <a:pt x="7570" y="3838"/>
                    <a:pt x="7644" y="3808"/>
                    <a:pt x="7704" y="3748"/>
                  </a:cubicBezTo>
                  <a:cubicBezTo>
                    <a:pt x="7823" y="3629"/>
                    <a:pt x="7823" y="3451"/>
                    <a:pt x="7704" y="3332"/>
                  </a:cubicBezTo>
                  <a:lnTo>
                    <a:pt x="4477" y="93"/>
                  </a:lnTo>
                  <a:cubicBezTo>
                    <a:pt x="4420" y="30"/>
                    <a:pt x="4344" y="1"/>
                    <a:pt x="42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6" name="Google Shape;1816;p35"/>
          <p:cNvGrpSpPr/>
          <p:nvPr/>
        </p:nvGrpSpPr>
        <p:grpSpPr>
          <a:xfrm>
            <a:off x="7654634" y="422089"/>
            <a:ext cx="734152" cy="713412"/>
            <a:chOff x="5109838" y="3156700"/>
            <a:chExt cx="306625" cy="297975"/>
          </a:xfrm>
        </p:grpSpPr>
        <p:sp>
          <p:nvSpPr>
            <p:cNvPr id="1817" name="Google Shape;1817;p35"/>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5"/>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5"/>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5"/>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Hình ảnh 2">
            <a:extLst>
              <a:ext uri="{FF2B5EF4-FFF2-40B4-BE49-F238E27FC236}">
                <a16:creationId xmlns:a16="http://schemas.microsoft.com/office/drawing/2014/main" id="{408A268E-0927-4F4B-9A7C-25CB7E5F5634}"/>
              </a:ext>
            </a:extLst>
          </p:cNvPr>
          <p:cNvPicPr>
            <a:picLocks noChangeAspect="1"/>
          </p:cNvPicPr>
          <p:nvPr/>
        </p:nvPicPr>
        <p:blipFill>
          <a:blip r:embed="rId3"/>
          <a:stretch>
            <a:fillRect/>
          </a:stretch>
        </p:blipFill>
        <p:spPr>
          <a:xfrm>
            <a:off x="5446400" y="1356285"/>
            <a:ext cx="1906199" cy="186852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Hình ảnh 4">
            <a:extLst>
              <a:ext uri="{FF2B5EF4-FFF2-40B4-BE49-F238E27FC236}">
                <a16:creationId xmlns:a16="http://schemas.microsoft.com/office/drawing/2014/main" id="{90F1754E-7340-4816-9DBE-E3E42EB80888}"/>
              </a:ext>
            </a:extLst>
          </p:cNvPr>
          <p:cNvPicPr>
            <a:picLocks noChangeAspect="1"/>
          </p:cNvPicPr>
          <p:nvPr/>
        </p:nvPicPr>
        <p:blipFill>
          <a:blip r:embed="rId4"/>
          <a:stretch>
            <a:fillRect/>
          </a:stretch>
        </p:blipFill>
        <p:spPr>
          <a:xfrm>
            <a:off x="1859872" y="1401409"/>
            <a:ext cx="1769206" cy="185766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2" name="Google Shape;212;p27"/>
          <p:cNvSpPr txBox="1">
            <a:spLocks noGrp="1"/>
          </p:cNvSpPr>
          <p:nvPr>
            <p:ph type="body" idx="1"/>
          </p:nvPr>
        </p:nvSpPr>
        <p:spPr>
          <a:xfrm>
            <a:off x="449924" y="86684"/>
            <a:ext cx="8311303" cy="4576534"/>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Clr>
                <a:schemeClr val="accent1"/>
              </a:buClr>
              <a:buSzPts val="1800"/>
              <a:buNone/>
            </a:pPr>
            <a:endParaRPr lang="en-US" b="1">
              <a:solidFill>
                <a:schemeClr val="accent1"/>
              </a:solidFill>
            </a:endParaRPr>
          </a:p>
          <a:p>
            <a:pPr marL="114300" lvl="0" indent="0" algn="l" rtl="0">
              <a:spcBef>
                <a:spcPts val="0"/>
              </a:spcBef>
              <a:spcAft>
                <a:spcPts val="0"/>
              </a:spcAft>
              <a:buClr>
                <a:schemeClr val="accent1"/>
              </a:buClr>
              <a:buSzPts val="1800"/>
              <a:buNone/>
            </a:pPr>
            <a:r>
              <a:rPr lang="en-US" b="1" err="1">
                <a:solidFill>
                  <a:schemeClr val="accent1"/>
                </a:solidFill>
              </a:rPr>
              <a:t>Trường</a:t>
            </a:r>
            <a:r>
              <a:rPr lang="en-US" b="1">
                <a:solidFill>
                  <a:schemeClr val="accent1"/>
                </a:solidFill>
              </a:rPr>
              <a:t> </a:t>
            </a:r>
            <a:r>
              <a:rPr lang="en-US" b="1" err="1">
                <a:solidFill>
                  <a:schemeClr val="accent1"/>
                </a:solidFill>
              </a:rPr>
              <a:t>hợp</a:t>
            </a:r>
            <a:r>
              <a:rPr lang="en-US" b="1">
                <a:solidFill>
                  <a:schemeClr val="accent1"/>
                </a:solidFill>
              </a:rPr>
              <a:t> 1: </a:t>
            </a:r>
          </a:p>
          <a:p>
            <a:pPr marL="114300" lvl="0" indent="0" algn="l" rtl="0">
              <a:spcBef>
                <a:spcPts val="0"/>
              </a:spcBef>
              <a:spcAft>
                <a:spcPts val="0"/>
              </a:spcAft>
              <a:buClr>
                <a:schemeClr val="accent1"/>
              </a:buClr>
              <a:buSzPts val="1800"/>
              <a:buNone/>
            </a:pPr>
            <a:endParaRPr lang="en-US" b="1">
              <a:solidFill>
                <a:schemeClr val="accent1"/>
              </a:solidFill>
            </a:endParaRPr>
          </a:p>
          <a:p>
            <a:pPr marL="114300" lvl="0" indent="0" algn="l" rtl="0">
              <a:spcBef>
                <a:spcPts val="0"/>
              </a:spcBef>
              <a:spcAft>
                <a:spcPts val="0"/>
              </a:spcAft>
              <a:buClr>
                <a:schemeClr val="accent1"/>
              </a:buClr>
              <a:buSzPts val="1800"/>
              <a:buNone/>
            </a:pPr>
            <a:endParaRPr lang="en-US" b="1">
              <a:solidFill>
                <a:schemeClr val="accent1"/>
              </a:solidFill>
            </a:endParaRPr>
          </a:p>
          <a:p>
            <a:pPr marL="114300" lvl="0" indent="0" algn="l" rtl="0">
              <a:spcBef>
                <a:spcPts val="0"/>
              </a:spcBef>
              <a:spcAft>
                <a:spcPts val="0"/>
              </a:spcAft>
              <a:buClr>
                <a:schemeClr val="accent1"/>
              </a:buClr>
              <a:buSzPts val="1800"/>
              <a:buNone/>
            </a:pPr>
            <a:endParaRPr lang="en-US" b="1">
              <a:solidFill>
                <a:schemeClr val="accent1"/>
              </a:solidFill>
            </a:endParaRPr>
          </a:p>
          <a:p>
            <a:pPr marL="114300" lvl="0" indent="0" algn="l" rtl="0">
              <a:spcBef>
                <a:spcPts val="0"/>
              </a:spcBef>
              <a:spcAft>
                <a:spcPts val="0"/>
              </a:spcAft>
              <a:buClr>
                <a:schemeClr val="accent1"/>
              </a:buClr>
              <a:buSzPts val="1800"/>
              <a:buNone/>
            </a:pPr>
            <a:endParaRPr lang="en-US" b="1">
              <a:solidFill>
                <a:schemeClr val="accent1"/>
              </a:solidFill>
            </a:endParaRPr>
          </a:p>
          <a:p>
            <a:pPr marL="114300" indent="0">
              <a:buClr>
                <a:schemeClr val="accent1"/>
              </a:buClr>
              <a:buNone/>
            </a:pPr>
            <a:r>
              <a:rPr lang="vi-VN" b="1" err="1">
                <a:solidFill>
                  <a:schemeClr val="accent1"/>
                </a:solidFill>
              </a:rPr>
              <a:t>Trường</a:t>
            </a:r>
            <a:r>
              <a:rPr lang="vi-VN" b="1">
                <a:solidFill>
                  <a:schemeClr val="accent1"/>
                </a:solidFill>
              </a:rPr>
              <a:t> </a:t>
            </a:r>
            <a:r>
              <a:rPr lang="vi-VN" b="1" err="1">
                <a:solidFill>
                  <a:schemeClr val="accent1"/>
                </a:solidFill>
              </a:rPr>
              <a:t>hợp</a:t>
            </a:r>
            <a:r>
              <a:rPr lang="vi-VN" b="1">
                <a:solidFill>
                  <a:schemeClr val="accent1"/>
                </a:solidFill>
              </a:rPr>
              <a:t> </a:t>
            </a:r>
            <a:r>
              <a:rPr lang="en-US" b="1">
                <a:solidFill>
                  <a:schemeClr val="accent1"/>
                </a:solidFill>
              </a:rPr>
              <a:t>2</a:t>
            </a:r>
            <a:r>
              <a:rPr lang="vi-VN" b="1">
                <a:solidFill>
                  <a:schemeClr val="accent1"/>
                </a:solidFill>
              </a:rPr>
              <a:t>: </a:t>
            </a:r>
          </a:p>
        </p:txBody>
      </p:sp>
      <p:sp>
        <p:nvSpPr>
          <p:cNvPr id="217" name="Google Shape;217;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pic>
        <p:nvPicPr>
          <p:cNvPr id="6" name="Hình ảnh 5">
            <a:extLst>
              <a:ext uri="{FF2B5EF4-FFF2-40B4-BE49-F238E27FC236}">
                <a16:creationId xmlns:a16="http://schemas.microsoft.com/office/drawing/2014/main" id="{968BC6E6-391E-46AE-A261-81BDB93E2B04}"/>
              </a:ext>
            </a:extLst>
          </p:cNvPr>
          <p:cNvPicPr>
            <a:picLocks noChangeAspect="1"/>
          </p:cNvPicPr>
          <p:nvPr/>
        </p:nvPicPr>
        <p:blipFill>
          <a:blip r:embed="rId3"/>
          <a:stretch>
            <a:fillRect/>
          </a:stretch>
        </p:blipFill>
        <p:spPr>
          <a:xfrm>
            <a:off x="4605575" y="2291785"/>
            <a:ext cx="1962846" cy="994509"/>
          </a:xfrm>
          <a:prstGeom prst="rect">
            <a:avLst/>
          </a:prstGeom>
        </p:spPr>
      </p:pic>
      <p:pic>
        <p:nvPicPr>
          <p:cNvPr id="11" name="Hình ảnh 10">
            <a:extLst>
              <a:ext uri="{FF2B5EF4-FFF2-40B4-BE49-F238E27FC236}">
                <a16:creationId xmlns:a16="http://schemas.microsoft.com/office/drawing/2014/main" id="{E708552A-6EDE-4CDE-9CCF-FFF445A06298}"/>
              </a:ext>
            </a:extLst>
          </p:cNvPr>
          <p:cNvPicPr>
            <a:picLocks noChangeAspect="1"/>
          </p:cNvPicPr>
          <p:nvPr/>
        </p:nvPicPr>
        <p:blipFill>
          <a:blip r:embed="rId4"/>
          <a:stretch>
            <a:fillRect/>
          </a:stretch>
        </p:blipFill>
        <p:spPr>
          <a:xfrm>
            <a:off x="4930531" y="3286294"/>
            <a:ext cx="2005147" cy="1521552"/>
          </a:xfrm>
          <a:prstGeom prst="rect">
            <a:avLst/>
          </a:prstGeom>
        </p:spPr>
      </p:pic>
      <p:pic>
        <p:nvPicPr>
          <p:cNvPr id="13" name="Hình ảnh 12">
            <a:extLst>
              <a:ext uri="{FF2B5EF4-FFF2-40B4-BE49-F238E27FC236}">
                <a16:creationId xmlns:a16="http://schemas.microsoft.com/office/drawing/2014/main" id="{4CA303C3-EB34-471F-A8B0-953E87BD3E85}"/>
              </a:ext>
            </a:extLst>
          </p:cNvPr>
          <p:cNvPicPr>
            <a:picLocks noChangeAspect="1"/>
          </p:cNvPicPr>
          <p:nvPr/>
        </p:nvPicPr>
        <p:blipFill>
          <a:blip r:embed="rId5"/>
          <a:stretch>
            <a:fillRect/>
          </a:stretch>
        </p:blipFill>
        <p:spPr>
          <a:xfrm>
            <a:off x="644134" y="2562783"/>
            <a:ext cx="2614141" cy="2342420"/>
          </a:xfrm>
          <a:prstGeom prst="rect">
            <a:avLst/>
          </a:prstGeom>
        </p:spPr>
      </p:pic>
      <p:pic>
        <p:nvPicPr>
          <p:cNvPr id="3" name="Picture 2">
            <a:extLst>
              <a:ext uri="{FF2B5EF4-FFF2-40B4-BE49-F238E27FC236}">
                <a16:creationId xmlns:a16="http://schemas.microsoft.com/office/drawing/2014/main" id="{8B4019DA-DBA5-404E-88C8-FB574462255A}"/>
              </a:ext>
            </a:extLst>
          </p:cNvPr>
          <p:cNvPicPr>
            <a:picLocks noChangeAspect="1"/>
          </p:cNvPicPr>
          <p:nvPr/>
        </p:nvPicPr>
        <p:blipFill>
          <a:blip r:embed="rId6"/>
          <a:stretch>
            <a:fillRect/>
          </a:stretch>
        </p:blipFill>
        <p:spPr>
          <a:xfrm>
            <a:off x="3001588" y="335654"/>
            <a:ext cx="2457444" cy="2315121"/>
          </a:xfrm>
          <a:prstGeom prst="rect">
            <a:avLst/>
          </a:prstGeom>
        </p:spPr>
      </p:pic>
    </p:spTree>
    <p:extLst>
      <p:ext uri="{BB962C8B-B14F-4D97-AF65-F5344CB8AC3E}">
        <p14:creationId xmlns:p14="http://schemas.microsoft.com/office/powerpoint/2010/main" val="4224756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2">
                                            <p:txEl>
                                              <p:pRg st="1" end="1"/>
                                            </p:txEl>
                                          </p:spTgt>
                                        </p:tgtEl>
                                        <p:attrNameLst>
                                          <p:attrName>style.visibility</p:attrName>
                                        </p:attrNameLst>
                                      </p:cBhvr>
                                      <p:to>
                                        <p:strVal val="visible"/>
                                      </p:to>
                                    </p:set>
                                    <p:animEffect transition="in" filter="fade">
                                      <p:cBhvr>
                                        <p:cTn id="7" dur="500"/>
                                        <p:tgtEl>
                                          <p:spTgt spid="2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2">
                                            <p:txEl>
                                              <p:pRg st="6" end="6"/>
                                            </p:txEl>
                                          </p:spTgt>
                                        </p:tgtEl>
                                        <p:attrNameLst>
                                          <p:attrName>style.visibility</p:attrName>
                                        </p:attrNameLst>
                                      </p:cBhvr>
                                      <p:to>
                                        <p:strVal val="visible"/>
                                      </p:to>
                                    </p:set>
                                    <p:animEffect transition="in" filter="fade">
                                      <p:cBhvr>
                                        <p:cTn id="17" dur="500"/>
                                        <p:tgtEl>
                                          <p:spTgt spid="212">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2" name="Google Shape;212;p27"/>
          <p:cNvSpPr txBox="1">
            <a:spLocks noGrp="1"/>
          </p:cNvSpPr>
          <p:nvPr>
            <p:ph type="body" idx="1"/>
          </p:nvPr>
        </p:nvSpPr>
        <p:spPr>
          <a:xfrm>
            <a:off x="449924" y="252486"/>
            <a:ext cx="8311303" cy="4410731"/>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Clr>
                <a:schemeClr val="accent1"/>
              </a:buClr>
              <a:buSzPts val="1800"/>
              <a:buNone/>
            </a:pPr>
            <a:r>
              <a:rPr lang="en-US" b="1" err="1">
                <a:solidFill>
                  <a:schemeClr val="accent1"/>
                </a:solidFill>
              </a:rPr>
              <a:t>Trường</a:t>
            </a:r>
            <a:r>
              <a:rPr lang="en-US" b="1">
                <a:solidFill>
                  <a:schemeClr val="accent1"/>
                </a:solidFill>
              </a:rPr>
              <a:t> </a:t>
            </a:r>
            <a:r>
              <a:rPr lang="en-US" b="1" err="1">
                <a:solidFill>
                  <a:schemeClr val="accent1"/>
                </a:solidFill>
              </a:rPr>
              <a:t>hợp</a:t>
            </a:r>
            <a:r>
              <a:rPr lang="en-US" b="1">
                <a:solidFill>
                  <a:schemeClr val="accent1"/>
                </a:solidFill>
              </a:rPr>
              <a:t> 3: </a:t>
            </a:r>
            <a:endParaRPr b="1">
              <a:solidFill>
                <a:schemeClr val="accent1"/>
              </a:solidFill>
            </a:endParaRPr>
          </a:p>
        </p:txBody>
      </p:sp>
      <p:sp>
        <p:nvSpPr>
          <p:cNvPr id="217" name="Google Shape;217;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graphicFrame>
        <p:nvGraphicFramePr>
          <p:cNvPr id="9" name="Đối tượng 8">
            <a:extLst>
              <a:ext uri="{FF2B5EF4-FFF2-40B4-BE49-F238E27FC236}">
                <a16:creationId xmlns:a16="http://schemas.microsoft.com/office/drawing/2014/main" id="{A945520D-960A-4FEB-AE50-F6E080D9622E}"/>
              </a:ext>
            </a:extLst>
          </p:cNvPr>
          <p:cNvGraphicFramePr>
            <a:graphicFrameLocks noChangeAspect="1"/>
          </p:cNvGraphicFramePr>
          <p:nvPr>
            <p:extLst>
              <p:ext uri="{D42A27DB-BD31-4B8C-83A1-F6EECF244321}">
                <p14:modId xmlns:p14="http://schemas.microsoft.com/office/powerpoint/2010/main" val="360945181"/>
              </p:ext>
            </p:extLst>
          </p:nvPr>
        </p:nvGraphicFramePr>
        <p:xfrm>
          <a:off x="3779437" y="401063"/>
          <a:ext cx="1865212" cy="895302"/>
        </p:xfrm>
        <a:graphic>
          <a:graphicData uri="http://schemas.openxmlformats.org/presentationml/2006/ole">
            <mc:AlternateContent xmlns:mc="http://schemas.openxmlformats.org/markup-compatibility/2006">
              <mc:Choice xmlns:v="urn:schemas-microsoft-com:vml" Requires="v">
                <p:oleObj name="Equation" r:id="rId3" imgW="952200" imgH="457200" progId="Equation.DSMT4">
                  <p:embed/>
                </p:oleObj>
              </mc:Choice>
              <mc:Fallback>
                <p:oleObj name="Equation" r:id="rId3" imgW="952200" imgH="457200" progId="Equation.DSMT4">
                  <p:embed/>
                  <p:pic>
                    <p:nvPicPr>
                      <p:cNvPr id="9" name="Đối tượng 8">
                        <a:extLst>
                          <a:ext uri="{FF2B5EF4-FFF2-40B4-BE49-F238E27FC236}">
                            <a16:creationId xmlns:a16="http://schemas.microsoft.com/office/drawing/2014/main" id="{A945520D-960A-4FEB-AE50-F6E080D9622E}"/>
                          </a:ext>
                        </a:extLst>
                      </p:cNvPr>
                      <p:cNvPicPr/>
                      <p:nvPr/>
                    </p:nvPicPr>
                    <p:blipFill>
                      <a:blip r:embed="rId4"/>
                      <a:stretch>
                        <a:fillRect/>
                      </a:stretch>
                    </p:blipFill>
                    <p:spPr>
                      <a:xfrm>
                        <a:off x="3779437" y="401063"/>
                        <a:ext cx="1865212" cy="895302"/>
                      </a:xfrm>
                      <a:prstGeom prst="rect">
                        <a:avLst/>
                      </a:prstGeom>
                    </p:spPr>
                  </p:pic>
                </p:oleObj>
              </mc:Fallback>
            </mc:AlternateContent>
          </a:graphicData>
        </a:graphic>
      </p:graphicFrame>
      <p:graphicFrame>
        <p:nvGraphicFramePr>
          <p:cNvPr id="15" name="Đối tượng 14">
            <a:extLst>
              <a:ext uri="{FF2B5EF4-FFF2-40B4-BE49-F238E27FC236}">
                <a16:creationId xmlns:a16="http://schemas.microsoft.com/office/drawing/2014/main" id="{2F25E012-4C89-4660-B8A0-0DD0657437B0}"/>
              </a:ext>
            </a:extLst>
          </p:cNvPr>
          <p:cNvGraphicFramePr>
            <a:graphicFrameLocks noChangeAspect="1"/>
          </p:cNvGraphicFramePr>
          <p:nvPr>
            <p:extLst>
              <p:ext uri="{D42A27DB-BD31-4B8C-83A1-F6EECF244321}">
                <p14:modId xmlns:p14="http://schemas.microsoft.com/office/powerpoint/2010/main" val="4114669270"/>
              </p:ext>
            </p:extLst>
          </p:nvPr>
        </p:nvGraphicFramePr>
        <p:xfrm>
          <a:off x="6153150" y="582613"/>
          <a:ext cx="2471738" cy="531812"/>
        </p:xfrm>
        <a:graphic>
          <a:graphicData uri="http://schemas.openxmlformats.org/presentationml/2006/ole">
            <mc:AlternateContent xmlns:mc="http://schemas.openxmlformats.org/markup-compatibility/2006">
              <mc:Choice xmlns:v="urn:schemas-microsoft-com:vml" Requires="v">
                <p:oleObj name="Equation" r:id="rId5" imgW="1358640" imgH="291960" progId="Equation.DSMT4">
                  <p:embed/>
                </p:oleObj>
              </mc:Choice>
              <mc:Fallback>
                <p:oleObj name="Equation" r:id="rId5" imgW="1358640" imgH="291960" progId="Equation.DSMT4">
                  <p:embed/>
                  <p:pic>
                    <p:nvPicPr>
                      <p:cNvPr id="15" name="Đối tượng 14">
                        <a:extLst>
                          <a:ext uri="{FF2B5EF4-FFF2-40B4-BE49-F238E27FC236}">
                            <a16:creationId xmlns:a16="http://schemas.microsoft.com/office/drawing/2014/main" id="{2F25E012-4C89-4660-B8A0-0DD0657437B0}"/>
                          </a:ext>
                        </a:extLst>
                      </p:cNvPr>
                      <p:cNvPicPr/>
                      <p:nvPr/>
                    </p:nvPicPr>
                    <p:blipFill>
                      <a:blip r:embed="rId6"/>
                      <a:stretch>
                        <a:fillRect/>
                      </a:stretch>
                    </p:blipFill>
                    <p:spPr>
                      <a:xfrm>
                        <a:off x="6153150" y="582613"/>
                        <a:ext cx="2471738" cy="531812"/>
                      </a:xfrm>
                      <a:prstGeom prst="rect">
                        <a:avLst/>
                      </a:prstGeom>
                    </p:spPr>
                  </p:pic>
                </p:oleObj>
              </mc:Fallback>
            </mc:AlternateContent>
          </a:graphicData>
        </a:graphic>
      </p:graphicFrame>
      <p:graphicFrame>
        <p:nvGraphicFramePr>
          <p:cNvPr id="19" name="Đối tượng 18">
            <a:extLst>
              <a:ext uri="{FF2B5EF4-FFF2-40B4-BE49-F238E27FC236}">
                <a16:creationId xmlns:a16="http://schemas.microsoft.com/office/drawing/2014/main" id="{9ABCA646-D8F8-44B7-AA37-8200FDF289E3}"/>
              </a:ext>
            </a:extLst>
          </p:cNvPr>
          <p:cNvGraphicFramePr>
            <a:graphicFrameLocks noChangeAspect="1"/>
          </p:cNvGraphicFramePr>
          <p:nvPr>
            <p:extLst>
              <p:ext uri="{D42A27DB-BD31-4B8C-83A1-F6EECF244321}">
                <p14:modId xmlns:p14="http://schemas.microsoft.com/office/powerpoint/2010/main" val="3099093053"/>
              </p:ext>
            </p:extLst>
          </p:nvPr>
        </p:nvGraphicFramePr>
        <p:xfrm>
          <a:off x="5037850" y="1542294"/>
          <a:ext cx="1865212" cy="932606"/>
        </p:xfrm>
        <a:graphic>
          <a:graphicData uri="http://schemas.openxmlformats.org/presentationml/2006/ole">
            <mc:AlternateContent xmlns:mc="http://schemas.openxmlformats.org/markup-compatibility/2006">
              <mc:Choice xmlns:v="urn:schemas-microsoft-com:vml" Requires="v">
                <p:oleObj name="Equation" r:id="rId7" imgW="914400" imgH="457200" progId="Equation.DSMT4">
                  <p:embed/>
                </p:oleObj>
              </mc:Choice>
              <mc:Fallback>
                <p:oleObj name="Equation" r:id="rId7" imgW="914400" imgH="457200" progId="Equation.DSMT4">
                  <p:embed/>
                  <p:pic>
                    <p:nvPicPr>
                      <p:cNvPr id="19" name="Đối tượng 18">
                        <a:extLst>
                          <a:ext uri="{FF2B5EF4-FFF2-40B4-BE49-F238E27FC236}">
                            <a16:creationId xmlns:a16="http://schemas.microsoft.com/office/drawing/2014/main" id="{9ABCA646-D8F8-44B7-AA37-8200FDF289E3}"/>
                          </a:ext>
                        </a:extLst>
                      </p:cNvPr>
                      <p:cNvPicPr/>
                      <p:nvPr/>
                    </p:nvPicPr>
                    <p:blipFill>
                      <a:blip r:embed="rId8"/>
                      <a:stretch>
                        <a:fillRect/>
                      </a:stretch>
                    </p:blipFill>
                    <p:spPr>
                      <a:xfrm>
                        <a:off x="5037850" y="1542294"/>
                        <a:ext cx="1865212" cy="932606"/>
                      </a:xfrm>
                      <a:prstGeom prst="rect">
                        <a:avLst/>
                      </a:prstGeom>
                    </p:spPr>
                  </p:pic>
                </p:oleObj>
              </mc:Fallback>
            </mc:AlternateContent>
          </a:graphicData>
        </a:graphic>
      </p:graphicFrame>
      <p:graphicFrame>
        <p:nvGraphicFramePr>
          <p:cNvPr id="25" name="Đối tượng 24">
            <a:extLst>
              <a:ext uri="{FF2B5EF4-FFF2-40B4-BE49-F238E27FC236}">
                <a16:creationId xmlns:a16="http://schemas.microsoft.com/office/drawing/2014/main" id="{4116A343-77E1-45E0-9939-391914236DC8}"/>
              </a:ext>
            </a:extLst>
          </p:cNvPr>
          <p:cNvGraphicFramePr>
            <a:graphicFrameLocks noChangeAspect="1"/>
          </p:cNvGraphicFramePr>
          <p:nvPr>
            <p:extLst>
              <p:ext uri="{D42A27DB-BD31-4B8C-83A1-F6EECF244321}">
                <p14:modId xmlns:p14="http://schemas.microsoft.com/office/powerpoint/2010/main" val="3364595755"/>
              </p:ext>
            </p:extLst>
          </p:nvPr>
        </p:nvGraphicFramePr>
        <p:xfrm>
          <a:off x="5157788" y="2720975"/>
          <a:ext cx="2028825" cy="1817688"/>
        </p:xfrm>
        <a:graphic>
          <a:graphicData uri="http://schemas.openxmlformats.org/presentationml/2006/ole">
            <mc:AlternateContent xmlns:mc="http://schemas.openxmlformats.org/markup-compatibility/2006">
              <mc:Choice xmlns:v="urn:schemas-microsoft-com:vml" Requires="v">
                <p:oleObj name="Equation" r:id="rId9" imgW="1104840" imgH="990360" progId="Equation.DSMT4">
                  <p:embed/>
                </p:oleObj>
              </mc:Choice>
              <mc:Fallback>
                <p:oleObj name="Equation" r:id="rId9" imgW="1104840" imgH="990360" progId="Equation.DSMT4">
                  <p:embed/>
                  <p:pic>
                    <p:nvPicPr>
                      <p:cNvPr id="25" name="Đối tượng 24">
                        <a:extLst>
                          <a:ext uri="{FF2B5EF4-FFF2-40B4-BE49-F238E27FC236}">
                            <a16:creationId xmlns:a16="http://schemas.microsoft.com/office/drawing/2014/main" id="{4116A343-77E1-45E0-9939-391914236DC8}"/>
                          </a:ext>
                        </a:extLst>
                      </p:cNvPr>
                      <p:cNvPicPr/>
                      <p:nvPr/>
                    </p:nvPicPr>
                    <p:blipFill>
                      <a:blip r:embed="rId10"/>
                      <a:stretch>
                        <a:fillRect/>
                      </a:stretch>
                    </p:blipFill>
                    <p:spPr>
                      <a:xfrm>
                        <a:off x="5157788" y="2720975"/>
                        <a:ext cx="2028825" cy="1817688"/>
                      </a:xfrm>
                      <a:prstGeom prst="rect">
                        <a:avLst/>
                      </a:prstGeom>
                    </p:spPr>
                  </p:pic>
                </p:oleObj>
              </mc:Fallback>
            </mc:AlternateContent>
          </a:graphicData>
        </a:graphic>
      </p:graphicFrame>
      <p:cxnSp>
        <p:nvCxnSpPr>
          <p:cNvPr id="27" name="Đường kết nối Mũi tên Thẳng 26">
            <a:extLst>
              <a:ext uri="{FF2B5EF4-FFF2-40B4-BE49-F238E27FC236}">
                <a16:creationId xmlns:a16="http://schemas.microsoft.com/office/drawing/2014/main" id="{15326E28-E0BC-42BC-BE1B-AF349FB87A45}"/>
              </a:ext>
            </a:extLst>
          </p:cNvPr>
          <p:cNvCxnSpPr/>
          <p:nvPr/>
        </p:nvCxnSpPr>
        <p:spPr>
          <a:xfrm>
            <a:off x="3779437" y="3629981"/>
            <a:ext cx="103563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CBF99CC-934B-4554-AD17-4C87291AB131}"/>
              </a:ext>
            </a:extLst>
          </p:cNvPr>
          <p:cNvPicPr>
            <a:picLocks noChangeAspect="1"/>
          </p:cNvPicPr>
          <p:nvPr/>
        </p:nvPicPr>
        <p:blipFill>
          <a:blip r:embed="rId11"/>
          <a:stretch>
            <a:fillRect/>
          </a:stretch>
        </p:blipFill>
        <p:spPr>
          <a:xfrm>
            <a:off x="449924" y="1114423"/>
            <a:ext cx="3666498" cy="2245459"/>
          </a:xfrm>
          <a:prstGeom prst="rect">
            <a:avLst/>
          </a:prstGeom>
        </p:spPr>
      </p:pic>
    </p:spTree>
    <p:extLst>
      <p:ext uri="{BB962C8B-B14F-4D97-AF65-F5344CB8AC3E}">
        <p14:creationId xmlns:p14="http://schemas.microsoft.com/office/powerpoint/2010/main" val="2847098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animEffect transition="in" filter="fade">
                                      <p:cBhvr>
                                        <p:cTn id="7" dur="500"/>
                                        <p:tgtEl>
                                          <p:spTgt spid="2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E. Khoảng cách</a:t>
            </a:r>
            <a:endParaRPr>
              <a:latin typeface="Open Sans"/>
              <a:ea typeface="Open Sans"/>
              <a:cs typeface="Open Sans"/>
              <a:sym typeface="Open Sans"/>
            </a:endParaRPr>
          </a:p>
        </p:txBody>
      </p:sp>
      <p:sp>
        <p:nvSpPr>
          <p:cNvPr id="223" name="Google Shape;223;p28"/>
          <p:cNvSpPr txBox="1"/>
          <p:nvPr/>
        </p:nvSpPr>
        <p:spPr>
          <a:xfrm>
            <a:off x="373156" y="1468989"/>
            <a:ext cx="8385900" cy="3522600"/>
          </a:xfrm>
          <a:prstGeom prst="rect">
            <a:avLst/>
          </a:prstGeom>
          <a:noFill/>
          <a:ln>
            <a:noFill/>
          </a:ln>
        </p:spPr>
        <p:txBody>
          <a:bodyPr spcFirstLastPara="1" wrap="square" lIns="91425" tIns="91425" rIns="91425" bIns="91425" anchor="t" anchorCtr="0">
            <a:noAutofit/>
          </a:bodyPr>
          <a:lstStyle/>
          <a:p>
            <a:pPr marL="114300" marR="0" lvl="0" algn="l" defTabSz="914400" rtl="0" eaLnBrk="1" fontAlgn="auto" latinLnBrk="0" hangingPunct="1">
              <a:lnSpc>
                <a:spcPct val="200000"/>
              </a:lnSpc>
              <a:spcBef>
                <a:spcPts val="1000"/>
              </a:spcBef>
              <a:spcAft>
                <a:spcPts val="0"/>
              </a:spcAft>
              <a:buClr>
                <a:srgbClr val="666666"/>
              </a:buClr>
              <a:buSzPts val="1800"/>
              <a:tabLst/>
              <a:defRPr/>
            </a:pPr>
            <a:endParaRPr kumimoji="0" sz="1800" b="1" i="0" u="none" strike="noStrike" kern="0" cap="none" spc="0" normalizeH="0" baseline="0" noProof="0">
              <a:ln>
                <a:noFill/>
              </a:ln>
              <a:solidFill>
                <a:srgbClr val="666666"/>
              </a:solidFill>
              <a:effectLst/>
              <a:uLnTx/>
              <a:uFillTx/>
              <a:latin typeface="Open Sans"/>
              <a:ea typeface="Open Sans"/>
              <a:cs typeface="Open Sans"/>
              <a:sym typeface="Open Sans"/>
            </a:endParaRPr>
          </a:p>
        </p:txBody>
      </p:sp>
      <p:sp>
        <p:nvSpPr>
          <p:cNvPr id="224" name="Google Shape;224;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sp>
        <p:nvSpPr>
          <p:cNvPr id="2" name="Hộp Văn bản 1">
            <a:extLst>
              <a:ext uri="{FF2B5EF4-FFF2-40B4-BE49-F238E27FC236}">
                <a16:creationId xmlns:a16="http://schemas.microsoft.com/office/drawing/2014/main" id="{F13BB815-2481-4EE7-8D88-778C0B6F9165}"/>
              </a:ext>
            </a:extLst>
          </p:cNvPr>
          <p:cNvSpPr txBox="1"/>
          <p:nvPr/>
        </p:nvSpPr>
        <p:spPr>
          <a:xfrm>
            <a:off x="659757" y="1152425"/>
            <a:ext cx="7812701" cy="830997"/>
          </a:xfrm>
          <a:prstGeom prst="rect">
            <a:avLst/>
          </a:prstGeom>
          <a:noFill/>
        </p:spPr>
        <p:txBody>
          <a:bodyPr wrap="square" rtlCol="0">
            <a:spAutoFit/>
          </a:bodyPr>
          <a:lstStyle/>
          <a:p>
            <a:r>
              <a:rPr lang="vi-VN" sz="1600" b="1" i="0">
                <a:effectLst/>
                <a:latin typeface="Open Sans" panose="020B0606030504020204" pitchFamily="34" charset="0"/>
                <a:ea typeface="Open Sans" panose="020B0606030504020204" pitchFamily="34" charset="0"/>
                <a:cs typeface="Open Sans" panose="020B0606030504020204" pitchFamily="34" charset="0"/>
              </a:rPr>
              <a:t>Hàm khoảng cách</a:t>
            </a:r>
            <a:r>
              <a:rPr lang="vi-VN" sz="1600" b="0" i="0">
                <a:effectLst/>
                <a:latin typeface="Open Sans" panose="020B0606030504020204" pitchFamily="34" charset="0"/>
                <a:ea typeface="Open Sans" panose="020B0606030504020204" pitchFamily="34" charset="0"/>
                <a:cs typeface="Open Sans" panose="020B0606030504020204" pitchFamily="34" charset="0"/>
              </a:rPr>
              <a:t> định nghĩa khoảng cách giữa các điểm. </a:t>
            </a:r>
            <a:r>
              <a:rPr lang="en-US" sz="1600" b="0" i="0" err="1">
                <a:effectLst/>
                <a:latin typeface="Open Sans" panose="020B0606030504020204" pitchFamily="34" charset="0"/>
                <a:ea typeface="Open Sans" panose="020B0606030504020204" pitchFamily="34" charset="0"/>
                <a:cs typeface="Open Sans" panose="020B0606030504020204" pitchFamily="34" charset="0"/>
              </a:rPr>
              <a:t>Hàm</a:t>
            </a:r>
            <a:r>
              <a:rPr lang="en-US" sz="1600">
                <a:latin typeface="Open Sans" panose="020B0606030504020204" pitchFamily="34" charset="0"/>
                <a:ea typeface="Open Sans" panose="020B0606030504020204" pitchFamily="34" charset="0"/>
                <a:cs typeface="Open Sans" panose="020B0606030504020204" pitchFamily="34" charset="0"/>
              </a:rPr>
              <a:t> </a:t>
            </a:r>
            <a:r>
              <a:rPr lang="en-US" sz="1600" err="1">
                <a:latin typeface="Open Sans" panose="020B0606030504020204" pitchFamily="34" charset="0"/>
                <a:ea typeface="Open Sans" panose="020B0606030504020204" pitchFamily="34" charset="0"/>
                <a:cs typeface="Open Sans" panose="020B0606030504020204" pitchFamily="34" charset="0"/>
              </a:rPr>
              <a:t>khoảng</a:t>
            </a:r>
            <a:r>
              <a:rPr lang="en-US" sz="1600">
                <a:latin typeface="Open Sans" panose="020B0606030504020204" pitchFamily="34" charset="0"/>
                <a:ea typeface="Open Sans" panose="020B0606030504020204" pitchFamily="34" charset="0"/>
                <a:cs typeface="Open Sans" panose="020B0606030504020204" pitchFamily="34" charset="0"/>
              </a:rPr>
              <a:t> </a:t>
            </a:r>
            <a:r>
              <a:rPr lang="en-US" sz="1600" err="1">
                <a:latin typeface="Open Sans" panose="020B0606030504020204" pitchFamily="34" charset="0"/>
                <a:ea typeface="Open Sans" panose="020B0606030504020204" pitchFamily="34" charset="0"/>
                <a:cs typeface="Open Sans" panose="020B0606030504020204" pitchFamily="34" charset="0"/>
              </a:rPr>
              <a:t>cách</a:t>
            </a:r>
            <a:r>
              <a:rPr lang="en-US" sz="1600">
                <a:latin typeface="Open Sans" panose="020B0606030504020204" pitchFamily="34" charset="0"/>
                <a:ea typeface="Open Sans" panose="020B0606030504020204" pitchFamily="34" charset="0"/>
                <a:cs typeface="Open Sans" panose="020B0606030504020204" pitchFamily="34" charset="0"/>
              </a:rPr>
              <a:t> </a:t>
            </a:r>
            <a:r>
              <a:rPr lang="en-US" sz="1600" err="1">
                <a:latin typeface="Open Sans" panose="020B0606030504020204" pitchFamily="34" charset="0"/>
                <a:ea typeface="Open Sans" panose="020B0606030504020204" pitchFamily="34" charset="0"/>
                <a:cs typeface="Open Sans" panose="020B0606030504020204" pitchFamily="34" charset="0"/>
              </a:rPr>
              <a:t>thường</a:t>
            </a:r>
            <a:r>
              <a:rPr lang="en-US" sz="1600">
                <a:latin typeface="Open Sans" panose="020B0606030504020204" pitchFamily="34" charset="0"/>
                <a:ea typeface="Open Sans" panose="020B0606030504020204" pitchFamily="34" charset="0"/>
                <a:cs typeface="Open Sans" panose="020B0606030504020204" pitchFamily="34" charset="0"/>
              </a:rPr>
              <a:t> </a:t>
            </a:r>
            <a:r>
              <a:rPr lang="en-US" sz="1600" err="1">
                <a:latin typeface="Open Sans" panose="020B0606030504020204" pitchFamily="34" charset="0"/>
                <a:ea typeface="Open Sans" panose="020B0606030504020204" pitchFamily="34" charset="0"/>
                <a:cs typeface="Open Sans" panose="020B0606030504020204" pitchFamily="34" charset="0"/>
              </a:rPr>
              <a:t>gặp</a:t>
            </a:r>
            <a:r>
              <a:rPr lang="en-US" sz="1600">
                <a:latin typeface="Open Sans" panose="020B0606030504020204" pitchFamily="34" charset="0"/>
                <a:ea typeface="Open Sans" panose="020B0606030504020204" pitchFamily="34" charset="0"/>
                <a:cs typeface="Open Sans" panose="020B0606030504020204" pitchFamily="34" charset="0"/>
              </a:rPr>
              <a:t> </a:t>
            </a:r>
            <a:r>
              <a:rPr lang="en-US" sz="1600" err="1">
                <a:latin typeface="Open Sans" panose="020B0606030504020204" pitchFamily="34" charset="0"/>
                <a:ea typeface="Open Sans" panose="020B0606030504020204" pitchFamily="34" charset="0"/>
                <a:cs typeface="Open Sans" panose="020B0606030504020204" pitchFamily="34" charset="0"/>
              </a:rPr>
              <a:t>nhất</a:t>
            </a:r>
            <a:r>
              <a:rPr lang="en-US" sz="1600">
                <a:latin typeface="Open Sans" panose="020B0606030504020204" pitchFamily="34" charset="0"/>
                <a:ea typeface="Open Sans" panose="020B0606030504020204" pitchFamily="34" charset="0"/>
                <a:cs typeface="Open Sans" panose="020B0606030504020204" pitchFamily="34" charset="0"/>
              </a:rPr>
              <a:t> </a:t>
            </a:r>
            <a:r>
              <a:rPr lang="en-US" sz="1600" err="1">
                <a:latin typeface="Open Sans" panose="020B0606030504020204" pitchFamily="34" charset="0"/>
                <a:ea typeface="Open Sans" panose="020B0606030504020204" pitchFamily="34" charset="0"/>
                <a:cs typeface="Open Sans" panose="020B0606030504020204" pitchFamily="34" charset="0"/>
              </a:rPr>
              <a:t>là</a:t>
            </a:r>
            <a:r>
              <a:rPr lang="en-US" sz="1600">
                <a:latin typeface="Open Sans" panose="020B0606030504020204" pitchFamily="34" charset="0"/>
                <a:ea typeface="Open Sans" panose="020B0606030504020204" pitchFamily="34" charset="0"/>
                <a:cs typeface="Open Sans" panose="020B0606030504020204" pitchFamily="34" charset="0"/>
              </a:rPr>
              <a:t> </a:t>
            </a:r>
            <a:r>
              <a:rPr lang="vi-VN" sz="1600" b="1" i="0">
                <a:effectLst/>
                <a:latin typeface="Open Sans" panose="020B0606030504020204" pitchFamily="34" charset="0"/>
                <a:ea typeface="Open Sans" panose="020B0606030504020204" pitchFamily="34" charset="0"/>
                <a:cs typeface="Open Sans" panose="020B0606030504020204" pitchFamily="34" charset="0"/>
              </a:rPr>
              <a:t>khoảng cách Euclidean</a:t>
            </a:r>
            <a:r>
              <a:rPr lang="vi-VN" sz="1600" b="0" i="0">
                <a:effectLst/>
                <a:latin typeface="Open Sans" panose="020B0606030504020204" pitchFamily="34" charset="0"/>
                <a:ea typeface="Open Sans" panose="020B0606030504020204" pitchFamily="34" charset="0"/>
                <a:cs typeface="Open Sans" panose="020B0606030504020204" pitchFamily="34" charset="0"/>
              </a:rPr>
              <a:t> </a:t>
            </a:r>
            <a:r>
              <a:rPr lang="en-US" sz="1600" err="1">
                <a:latin typeface="Open Sans" panose="020B0606030504020204" pitchFamily="34" charset="0"/>
                <a:ea typeface="Open Sans" panose="020B0606030504020204" pitchFamily="34" charset="0"/>
                <a:cs typeface="Open Sans" panose="020B0606030504020204" pitchFamily="34" charset="0"/>
              </a:rPr>
              <a:t>cho</a:t>
            </a:r>
            <a:r>
              <a:rPr lang="en-US" sz="1600">
                <a:latin typeface="Open Sans" panose="020B0606030504020204" pitchFamily="34" charset="0"/>
                <a:ea typeface="Open Sans" panose="020B0606030504020204" pitchFamily="34" charset="0"/>
                <a:cs typeface="Open Sans" panose="020B0606030504020204" pitchFamily="34" charset="0"/>
              </a:rPr>
              <a:t> </a:t>
            </a:r>
            <a:r>
              <a:rPr lang="en-US" sz="1600" err="1">
                <a:latin typeface="Open Sans" panose="020B0606030504020204" pitchFamily="34" charset="0"/>
                <a:ea typeface="Open Sans" panose="020B0606030504020204" pitchFamily="34" charset="0"/>
                <a:cs typeface="Open Sans" panose="020B0606030504020204" pitchFamily="34" charset="0"/>
              </a:rPr>
              <a:t>biết</a:t>
            </a:r>
            <a:r>
              <a:rPr lang="vi-VN" sz="1600" b="0" i="0">
                <a:effectLst/>
                <a:latin typeface="Open Sans" panose="020B0606030504020204" pitchFamily="34" charset="0"/>
                <a:ea typeface="Open Sans" panose="020B0606030504020204" pitchFamily="34" charset="0"/>
                <a:cs typeface="Open Sans" panose="020B0606030504020204" pitchFamily="34" charset="0"/>
              </a:rPr>
              <a:t> khoảng cách giữa 2 điểm (x</a:t>
            </a:r>
            <a:r>
              <a:rPr lang="vi-VN" sz="1600" b="0" i="0" baseline="-25000">
                <a:effectLst/>
                <a:latin typeface="Open Sans" panose="020B0606030504020204" pitchFamily="34" charset="0"/>
                <a:ea typeface="Open Sans" panose="020B0606030504020204" pitchFamily="34" charset="0"/>
                <a:cs typeface="Open Sans" panose="020B0606030504020204" pitchFamily="34" charset="0"/>
              </a:rPr>
              <a:t>1</a:t>
            </a:r>
            <a:r>
              <a:rPr lang="vi-VN" sz="1600" b="0" i="0">
                <a:effectLst/>
                <a:latin typeface="Open Sans" panose="020B0606030504020204" pitchFamily="34" charset="0"/>
                <a:ea typeface="Open Sans" panose="020B0606030504020204" pitchFamily="34" charset="0"/>
                <a:cs typeface="Open Sans" panose="020B0606030504020204" pitchFamily="34" charset="0"/>
              </a:rPr>
              <a:t>, y</a:t>
            </a:r>
            <a:r>
              <a:rPr lang="vi-VN" sz="1600" b="0" i="0" baseline="-25000">
                <a:effectLst/>
                <a:latin typeface="Open Sans" panose="020B0606030504020204" pitchFamily="34" charset="0"/>
                <a:ea typeface="Open Sans" panose="020B0606030504020204" pitchFamily="34" charset="0"/>
                <a:cs typeface="Open Sans" panose="020B0606030504020204" pitchFamily="34" charset="0"/>
              </a:rPr>
              <a:t>1</a:t>
            </a:r>
            <a:r>
              <a:rPr lang="vi-VN" sz="1600" b="0" i="0">
                <a:effectLst/>
                <a:latin typeface="Open Sans" panose="020B0606030504020204" pitchFamily="34" charset="0"/>
                <a:ea typeface="Open Sans" panose="020B0606030504020204" pitchFamily="34" charset="0"/>
                <a:cs typeface="Open Sans" panose="020B0606030504020204" pitchFamily="34" charset="0"/>
              </a:rPr>
              <a:t>) và (x</a:t>
            </a:r>
            <a:r>
              <a:rPr lang="vi-VN" sz="1600" b="0" i="0" baseline="-25000">
                <a:effectLst/>
                <a:latin typeface="Open Sans" panose="020B0606030504020204" pitchFamily="34" charset="0"/>
                <a:ea typeface="Open Sans" panose="020B0606030504020204" pitchFamily="34" charset="0"/>
                <a:cs typeface="Open Sans" panose="020B0606030504020204" pitchFamily="34" charset="0"/>
              </a:rPr>
              <a:t>2</a:t>
            </a:r>
            <a:r>
              <a:rPr lang="vi-VN" sz="1600" b="0" i="0">
                <a:effectLst/>
                <a:latin typeface="Open Sans" panose="020B0606030504020204" pitchFamily="34" charset="0"/>
                <a:ea typeface="Open Sans" panose="020B0606030504020204" pitchFamily="34" charset="0"/>
                <a:cs typeface="Open Sans" panose="020B0606030504020204" pitchFamily="34" charset="0"/>
              </a:rPr>
              <a:t>, y</a:t>
            </a:r>
            <a:r>
              <a:rPr lang="vi-VN" sz="1600" b="0" i="0" baseline="-25000">
                <a:effectLst/>
                <a:latin typeface="Open Sans" panose="020B0606030504020204" pitchFamily="34" charset="0"/>
                <a:ea typeface="Open Sans" panose="020B0606030504020204" pitchFamily="34" charset="0"/>
                <a:cs typeface="Open Sans" panose="020B0606030504020204" pitchFamily="34" charset="0"/>
              </a:rPr>
              <a:t>2</a:t>
            </a:r>
            <a:r>
              <a:rPr lang="vi-VN" sz="1600" b="0" i="0">
                <a:effectLst/>
                <a:latin typeface="Open Sans" panose="020B0606030504020204" pitchFamily="34" charset="0"/>
                <a:ea typeface="Open Sans" panose="020B0606030504020204" pitchFamily="34" charset="0"/>
                <a:cs typeface="Open Sans" panose="020B0606030504020204" pitchFamily="34" charset="0"/>
              </a:rPr>
              <a:t>) là:</a:t>
            </a:r>
            <a:endParaRPr lang="en-US" sz="1600">
              <a:latin typeface="Open Sans" panose="020B0606030504020204" pitchFamily="34" charset="0"/>
              <a:ea typeface="Open Sans" panose="020B0606030504020204" pitchFamily="34" charset="0"/>
              <a:cs typeface="Open Sans" panose="020B0606030504020204" pitchFamily="34" charset="0"/>
            </a:endParaRPr>
          </a:p>
        </p:txBody>
      </p:sp>
      <p:pic>
        <p:nvPicPr>
          <p:cNvPr id="3" name="Hình ảnh 2">
            <a:extLst>
              <a:ext uri="{FF2B5EF4-FFF2-40B4-BE49-F238E27FC236}">
                <a16:creationId xmlns:a16="http://schemas.microsoft.com/office/drawing/2014/main" id="{9C9EA8A4-B72B-4842-91D7-C6944D11255C}"/>
              </a:ext>
            </a:extLst>
          </p:cNvPr>
          <p:cNvPicPr>
            <a:picLocks noChangeAspect="1"/>
          </p:cNvPicPr>
          <p:nvPr/>
        </p:nvPicPr>
        <p:blipFill>
          <a:blip r:embed="rId3"/>
          <a:stretch>
            <a:fillRect/>
          </a:stretch>
        </p:blipFill>
        <p:spPr>
          <a:xfrm>
            <a:off x="3369885" y="1737200"/>
            <a:ext cx="2863219" cy="1207921"/>
          </a:xfrm>
          <a:prstGeom prst="rect">
            <a:avLst/>
          </a:prstGeom>
        </p:spPr>
      </p:pic>
      <p:sp>
        <p:nvSpPr>
          <p:cNvPr id="5" name="Hộp Văn bản 4">
            <a:extLst>
              <a:ext uri="{FF2B5EF4-FFF2-40B4-BE49-F238E27FC236}">
                <a16:creationId xmlns:a16="http://schemas.microsoft.com/office/drawing/2014/main" id="{D7047A10-D78D-4D11-A5F7-C5263E87ECEF}"/>
              </a:ext>
            </a:extLst>
          </p:cNvPr>
          <p:cNvSpPr txBox="1"/>
          <p:nvPr/>
        </p:nvSpPr>
        <p:spPr>
          <a:xfrm>
            <a:off x="613351" y="2652733"/>
            <a:ext cx="7905509" cy="584775"/>
          </a:xfrm>
          <a:prstGeom prst="rect">
            <a:avLst/>
          </a:prstGeom>
          <a:noFill/>
        </p:spPr>
        <p:txBody>
          <a:bodyPr wrap="square" rtlCol="0">
            <a:spAutoFit/>
          </a:bodyPr>
          <a:lstStyle/>
          <a:p>
            <a:r>
              <a:rPr lang="en-US" sz="1600" b="0" i="0" err="1">
                <a:effectLst/>
                <a:latin typeface="Open Sans" panose="020B0606030504020204" pitchFamily="34" charset="0"/>
                <a:ea typeface="Open Sans" panose="020B0606030504020204" pitchFamily="34" charset="0"/>
                <a:cs typeface="Open Sans" panose="020B0606030504020204" pitchFamily="34" charset="0"/>
              </a:rPr>
              <a:t>Một</a:t>
            </a:r>
            <a:r>
              <a:rPr lang="en-US" sz="1600" b="0" i="0">
                <a:effectLst/>
                <a:latin typeface="Open Sans" panose="020B0606030504020204" pitchFamily="34" charset="0"/>
                <a:ea typeface="Open Sans" panose="020B0606030504020204" pitchFamily="34" charset="0"/>
                <a:cs typeface="Open Sans" panose="020B0606030504020204" pitchFamily="34" charset="0"/>
              </a:rPr>
              <a:t> </a:t>
            </a:r>
            <a:r>
              <a:rPr lang="en-US" sz="1600" b="0" i="0" err="1">
                <a:effectLst/>
                <a:latin typeface="Open Sans" panose="020B0606030504020204" pitchFamily="34" charset="0"/>
                <a:ea typeface="Open Sans" panose="020B0606030504020204" pitchFamily="34" charset="0"/>
                <a:cs typeface="Open Sans" panose="020B0606030504020204" pitchFamily="34" charset="0"/>
              </a:rPr>
              <a:t>hàm</a:t>
            </a:r>
            <a:r>
              <a:rPr lang="en-US" sz="1600" b="0" i="0">
                <a:effectLst/>
                <a:latin typeface="Open Sans" panose="020B0606030504020204" pitchFamily="34" charset="0"/>
                <a:ea typeface="Open Sans" panose="020B0606030504020204" pitchFamily="34" charset="0"/>
                <a:cs typeface="Open Sans" panose="020B0606030504020204" pitchFamily="34" charset="0"/>
              </a:rPr>
              <a:t> </a:t>
            </a:r>
            <a:r>
              <a:rPr lang="en-US" sz="1600" b="0" i="0" err="1">
                <a:effectLst/>
                <a:latin typeface="Open Sans" panose="020B0606030504020204" pitchFamily="34" charset="0"/>
                <a:ea typeface="Open Sans" panose="020B0606030504020204" pitchFamily="34" charset="0"/>
                <a:cs typeface="Open Sans" panose="020B0606030504020204" pitchFamily="34" charset="0"/>
              </a:rPr>
              <a:t>khoảng</a:t>
            </a:r>
            <a:r>
              <a:rPr lang="en-US" sz="1600" b="0" i="0">
                <a:effectLst/>
                <a:latin typeface="Open Sans" panose="020B0606030504020204" pitchFamily="34" charset="0"/>
                <a:ea typeface="Open Sans" panose="020B0606030504020204" pitchFamily="34" charset="0"/>
                <a:cs typeface="Open Sans" panose="020B0606030504020204" pitchFamily="34" charset="0"/>
              </a:rPr>
              <a:t> </a:t>
            </a:r>
            <a:r>
              <a:rPr lang="en-US" sz="1600" b="0" i="0" err="1">
                <a:effectLst/>
                <a:latin typeface="Open Sans" panose="020B0606030504020204" pitchFamily="34" charset="0"/>
                <a:ea typeface="Open Sans" panose="020B0606030504020204" pitchFamily="34" charset="0"/>
                <a:cs typeface="Open Sans" panose="020B0606030504020204" pitchFamily="34" charset="0"/>
              </a:rPr>
              <a:t>cách</a:t>
            </a:r>
            <a:r>
              <a:rPr lang="en-US" sz="1600" b="0" i="0">
                <a:effectLst/>
                <a:latin typeface="Open Sans" panose="020B0606030504020204" pitchFamily="34" charset="0"/>
                <a:ea typeface="Open Sans" panose="020B0606030504020204" pitchFamily="34" charset="0"/>
                <a:cs typeface="Open Sans" panose="020B0606030504020204" pitchFamily="34" charset="0"/>
              </a:rPr>
              <a:t> </a:t>
            </a:r>
            <a:r>
              <a:rPr lang="en-US" sz="1600" b="0" i="0" err="1">
                <a:effectLst/>
                <a:latin typeface="Open Sans" panose="020B0606030504020204" pitchFamily="34" charset="0"/>
                <a:ea typeface="Open Sans" panose="020B0606030504020204" pitchFamily="34" charset="0"/>
                <a:cs typeface="Open Sans" panose="020B0606030504020204" pitchFamily="34" charset="0"/>
              </a:rPr>
              <a:t>khác</a:t>
            </a:r>
            <a:r>
              <a:rPr lang="en-US" sz="1600" b="0" i="0">
                <a:effectLst/>
                <a:latin typeface="Open Sans" panose="020B0606030504020204" pitchFamily="34" charset="0"/>
                <a:ea typeface="Open Sans" panose="020B0606030504020204" pitchFamily="34" charset="0"/>
                <a:cs typeface="Open Sans" panose="020B0606030504020204" pitchFamily="34" charset="0"/>
              </a:rPr>
              <a:t> </a:t>
            </a:r>
            <a:r>
              <a:rPr lang="en-US" sz="1600" b="0" i="0" err="1">
                <a:effectLst/>
                <a:latin typeface="Open Sans" panose="020B0606030504020204" pitchFamily="34" charset="0"/>
                <a:ea typeface="Open Sans" panose="020B0606030504020204" pitchFamily="34" charset="0"/>
                <a:cs typeface="Open Sans" panose="020B0606030504020204" pitchFamily="34" charset="0"/>
              </a:rPr>
              <a:t>là</a:t>
            </a:r>
            <a:r>
              <a:rPr lang="en-US" sz="1600" b="0" i="0">
                <a:effectLst/>
                <a:latin typeface="Open Sans" panose="020B0606030504020204" pitchFamily="34" charset="0"/>
                <a:ea typeface="Open Sans" panose="020B0606030504020204" pitchFamily="34" charset="0"/>
                <a:cs typeface="Open Sans" panose="020B0606030504020204" pitchFamily="34" charset="0"/>
              </a:rPr>
              <a:t> </a:t>
            </a:r>
            <a:r>
              <a:rPr lang="en-US" sz="1600" b="1" i="0" err="1">
                <a:effectLst/>
                <a:latin typeface="Open Sans" panose="020B0606030504020204" pitchFamily="34" charset="0"/>
                <a:ea typeface="Open Sans" panose="020B0606030504020204" pitchFamily="34" charset="0"/>
                <a:cs typeface="Open Sans" panose="020B0606030504020204" pitchFamily="34" charset="0"/>
              </a:rPr>
              <a:t>khoảng</a:t>
            </a:r>
            <a:r>
              <a:rPr lang="en-US" sz="1600" b="1" i="0">
                <a:effectLst/>
                <a:latin typeface="Open Sans" panose="020B0606030504020204" pitchFamily="34" charset="0"/>
                <a:ea typeface="Open Sans" panose="020B0606030504020204" pitchFamily="34" charset="0"/>
                <a:cs typeface="Open Sans" panose="020B0606030504020204" pitchFamily="34" charset="0"/>
              </a:rPr>
              <a:t> </a:t>
            </a:r>
            <a:r>
              <a:rPr lang="en-US" sz="1600" b="1" i="0" err="1">
                <a:effectLst/>
                <a:latin typeface="Open Sans" panose="020B0606030504020204" pitchFamily="34" charset="0"/>
                <a:ea typeface="Open Sans" panose="020B0606030504020204" pitchFamily="34" charset="0"/>
                <a:cs typeface="Open Sans" panose="020B0606030504020204" pitchFamily="34" charset="0"/>
              </a:rPr>
              <a:t>cách</a:t>
            </a:r>
            <a:r>
              <a:rPr lang="en-US" sz="1600" b="1" i="0">
                <a:effectLst/>
                <a:latin typeface="Open Sans" panose="020B0606030504020204" pitchFamily="34" charset="0"/>
                <a:ea typeface="Open Sans" panose="020B0606030504020204" pitchFamily="34" charset="0"/>
                <a:cs typeface="Open Sans" panose="020B0606030504020204" pitchFamily="34" charset="0"/>
              </a:rPr>
              <a:t> Manhattan</a:t>
            </a:r>
            <a:r>
              <a:rPr lang="en-US" sz="1600" b="0" i="0">
                <a:effectLst/>
                <a:latin typeface="Open Sans" panose="020B0606030504020204" pitchFamily="34" charset="0"/>
                <a:ea typeface="Open Sans" panose="020B0606030504020204" pitchFamily="34" charset="0"/>
                <a:cs typeface="Open Sans" panose="020B0606030504020204" pitchFamily="34" charset="0"/>
              </a:rPr>
              <a:t> </a:t>
            </a:r>
            <a:r>
              <a:rPr lang="en-US" sz="1600" b="0" i="0" err="1">
                <a:effectLst/>
                <a:latin typeface="Open Sans" panose="020B0606030504020204" pitchFamily="34" charset="0"/>
                <a:ea typeface="Open Sans" panose="020B0606030504020204" pitchFamily="34" charset="0"/>
                <a:cs typeface="Open Sans" panose="020B0606030504020204" pitchFamily="34" charset="0"/>
              </a:rPr>
              <a:t>khi</a:t>
            </a:r>
            <a:r>
              <a:rPr lang="en-US" sz="1600" b="0" i="0">
                <a:effectLst/>
                <a:latin typeface="Open Sans" panose="020B0606030504020204" pitchFamily="34" charset="0"/>
                <a:ea typeface="Open Sans" panose="020B0606030504020204" pitchFamily="34" charset="0"/>
                <a:cs typeface="Open Sans" panose="020B0606030504020204" pitchFamily="34" charset="0"/>
              </a:rPr>
              <a:t> </a:t>
            </a:r>
            <a:r>
              <a:rPr lang="en-US" sz="1600" b="0" i="0" err="1">
                <a:effectLst/>
                <a:latin typeface="Open Sans" panose="020B0606030504020204" pitchFamily="34" charset="0"/>
                <a:ea typeface="Open Sans" panose="020B0606030504020204" pitchFamily="34" charset="0"/>
                <a:cs typeface="Open Sans" panose="020B0606030504020204" pitchFamily="34" charset="0"/>
              </a:rPr>
              <a:t>khoảng</a:t>
            </a:r>
            <a:r>
              <a:rPr lang="en-US" sz="1600" b="0" i="0">
                <a:effectLst/>
                <a:latin typeface="Open Sans" panose="020B0606030504020204" pitchFamily="34" charset="0"/>
                <a:ea typeface="Open Sans" panose="020B0606030504020204" pitchFamily="34" charset="0"/>
                <a:cs typeface="Open Sans" panose="020B0606030504020204" pitchFamily="34" charset="0"/>
              </a:rPr>
              <a:t> </a:t>
            </a:r>
            <a:r>
              <a:rPr lang="en-US" sz="1600" b="0" i="0" err="1">
                <a:effectLst/>
                <a:latin typeface="Open Sans" panose="020B0606030504020204" pitchFamily="34" charset="0"/>
                <a:ea typeface="Open Sans" panose="020B0606030504020204" pitchFamily="34" charset="0"/>
                <a:cs typeface="Open Sans" panose="020B0606030504020204" pitchFamily="34" charset="0"/>
              </a:rPr>
              <a:t>cách</a:t>
            </a:r>
            <a:r>
              <a:rPr lang="en-US" sz="1600" b="0" i="0">
                <a:effectLst/>
                <a:latin typeface="Open Sans" panose="020B0606030504020204" pitchFamily="34" charset="0"/>
                <a:ea typeface="Open Sans" panose="020B0606030504020204" pitchFamily="34" charset="0"/>
                <a:cs typeface="Open Sans" panose="020B0606030504020204" pitchFamily="34" charset="0"/>
              </a:rPr>
              <a:t> </a:t>
            </a:r>
            <a:r>
              <a:rPr lang="en-US" sz="1600" b="0" i="0" err="1">
                <a:effectLst/>
                <a:latin typeface="Open Sans" panose="020B0606030504020204" pitchFamily="34" charset="0"/>
                <a:ea typeface="Open Sans" panose="020B0606030504020204" pitchFamily="34" charset="0"/>
                <a:cs typeface="Open Sans" panose="020B0606030504020204" pitchFamily="34" charset="0"/>
              </a:rPr>
              <a:t>giữa</a:t>
            </a:r>
            <a:r>
              <a:rPr lang="en-US" sz="1600" b="0" i="0">
                <a:effectLst/>
                <a:latin typeface="Open Sans" panose="020B0606030504020204" pitchFamily="34" charset="0"/>
                <a:ea typeface="Open Sans" panose="020B0606030504020204" pitchFamily="34" charset="0"/>
                <a:cs typeface="Open Sans" panose="020B0606030504020204" pitchFamily="34" charset="0"/>
              </a:rPr>
              <a:t> 2 </a:t>
            </a:r>
            <a:r>
              <a:rPr lang="en-US" sz="1600" b="0" i="0" err="1">
                <a:effectLst/>
                <a:latin typeface="Open Sans" panose="020B0606030504020204" pitchFamily="34" charset="0"/>
                <a:ea typeface="Open Sans" panose="020B0606030504020204" pitchFamily="34" charset="0"/>
                <a:cs typeface="Open Sans" panose="020B0606030504020204" pitchFamily="34" charset="0"/>
              </a:rPr>
              <a:t>điểm</a:t>
            </a:r>
            <a:r>
              <a:rPr lang="en-US" sz="1600" b="0" i="0">
                <a:effectLst/>
                <a:latin typeface="Open Sans" panose="020B0606030504020204" pitchFamily="34" charset="0"/>
                <a:ea typeface="Open Sans" panose="020B0606030504020204" pitchFamily="34" charset="0"/>
                <a:cs typeface="Open Sans" panose="020B0606030504020204" pitchFamily="34" charset="0"/>
              </a:rPr>
              <a:t> (x</a:t>
            </a:r>
            <a:r>
              <a:rPr lang="en-US" sz="1600" b="0" i="0" baseline="-25000">
                <a:effectLst/>
                <a:latin typeface="Open Sans" panose="020B0606030504020204" pitchFamily="34" charset="0"/>
                <a:ea typeface="Open Sans" panose="020B0606030504020204" pitchFamily="34" charset="0"/>
                <a:cs typeface="Open Sans" panose="020B0606030504020204" pitchFamily="34" charset="0"/>
              </a:rPr>
              <a:t>1</a:t>
            </a:r>
            <a:r>
              <a:rPr lang="en-US" sz="1600" b="0" i="0">
                <a:effectLst/>
                <a:latin typeface="Open Sans" panose="020B0606030504020204" pitchFamily="34" charset="0"/>
                <a:ea typeface="Open Sans" panose="020B0606030504020204" pitchFamily="34" charset="0"/>
                <a:cs typeface="Open Sans" panose="020B0606030504020204" pitchFamily="34" charset="0"/>
              </a:rPr>
              <a:t>, y</a:t>
            </a:r>
            <a:r>
              <a:rPr lang="en-US" sz="1600" b="0" i="0" baseline="-25000">
                <a:effectLst/>
                <a:latin typeface="Open Sans" panose="020B0606030504020204" pitchFamily="34" charset="0"/>
                <a:ea typeface="Open Sans" panose="020B0606030504020204" pitchFamily="34" charset="0"/>
                <a:cs typeface="Open Sans" panose="020B0606030504020204" pitchFamily="34" charset="0"/>
              </a:rPr>
              <a:t>1</a:t>
            </a:r>
            <a:r>
              <a:rPr lang="en-US" sz="1600" b="0" i="0">
                <a:effectLst/>
                <a:latin typeface="Open Sans" panose="020B0606030504020204" pitchFamily="34" charset="0"/>
                <a:ea typeface="Open Sans" panose="020B0606030504020204" pitchFamily="34" charset="0"/>
                <a:cs typeface="Open Sans" panose="020B0606030504020204" pitchFamily="34" charset="0"/>
              </a:rPr>
              <a:t>) </a:t>
            </a:r>
            <a:r>
              <a:rPr lang="en-US" sz="1600" b="0" i="0" err="1">
                <a:effectLst/>
                <a:latin typeface="Open Sans" panose="020B0606030504020204" pitchFamily="34" charset="0"/>
                <a:ea typeface="Open Sans" panose="020B0606030504020204" pitchFamily="34" charset="0"/>
                <a:cs typeface="Open Sans" panose="020B0606030504020204" pitchFamily="34" charset="0"/>
              </a:rPr>
              <a:t>và</a:t>
            </a:r>
            <a:r>
              <a:rPr lang="en-US" sz="1600" b="0" i="0">
                <a:effectLst/>
                <a:latin typeface="Open Sans" panose="020B0606030504020204" pitchFamily="34" charset="0"/>
                <a:ea typeface="Open Sans" panose="020B0606030504020204" pitchFamily="34" charset="0"/>
                <a:cs typeface="Open Sans" panose="020B0606030504020204" pitchFamily="34" charset="0"/>
              </a:rPr>
              <a:t> (x</a:t>
            </a:r>
            <a:r>
              <a:rPr lang="en-US" sz="1600" b="0" i="0" baseline="-25000">
                <a:effectLst/>
                <a:latin typeface="Open Sans" panose="020B0606030504020204" pitchFamily="34" charset="0"/>
                <a:ea typeface="Open Sans" panose="020B0606030504020204" pitchFamily="34" charset="0"/>
                <a:cs typeface="Open Sans" panose="020B0606030504020204" pitchFamily="34" charset="0"/>
              </a:rPr>
              <a:t>2</a:t>
            </a:r>
            <a:r>
              <a:rPr lang="en-US" sz="1600" b="0" i="0">
                <a:effectLst/>
                <a:latin typeface="Open Sans" panose="020B0606030504020204" pitchFamily="34" charset="0"/>
                <a:ea typeface="Open Sans" panose="020B0606030504020204" pitchFamily="34" charset="0"/>
                <a:cs typeface="Open Sans" panose="020B0606030504020204" pitchFamily="34" charset="0"/>
              </a:rPr>
              <a:t>, y</a:t>
            </a:r>
            <a:r>
              <a:rPr lang="en-US" sz="1600" b="0" i="0" baseline="-25000">
                <a:effectLst/>
                <a:latin typeface="Open Sans" panose="020B0606030504020204" pitchFamily="34" charset="0"/>
                <a:ea typeface="Open Sans" panose="020B0606030504020204" pitchFamily="34" charset="0"/>
                <a:cs typeface="Open Sans" panose="020B0606030504020204" pitchFamily="34" charset="0"/>
              </a:rPr>
              <a:t>2</a:t>
            </a:r>
            <a:r>
              <a:rPr lang="en-US" sz="1600" b="0" i="0">
                <a:effectLst/>
                <a:latin typeface="Open Sans" panose="020B0606030504020204" pitchFamily="34" charset="0"/>
                <a:ea typeface="Open Sans" panose="020B0606030504020204" pitchFamily="34" charset="0"/>
                <a:cs typeface="Open Sans" panose="020B0606030504020204" pitchFamily="34" charset="0"/>
              </a:rPr>
              <a:t>) </a:t>
            </a:r>
            <a:r>
              <a:rPr lang="en-US" sz="1600" b="0" i="0" err="1">
                <a:effectLst/>
                <a:latin typeface="Open Sans" panose="020B0606030504020204" pitchFamily="34" charset="0"/>
                <a:ea typeface="Open Sans" panose="020B0606030504020204" pitchFamily="34" charset="0"/>
                <a:cs typeface="Open Sans" panose="020B0606030504020204" pitchFamily="34" charset="0"/>
              </a:rPr>
              <a:t>là</a:t>
            </a:r>
            <a:r>
              <a:rPr lang="en-US" sz="1600" b="0" i="0">
                <a:effectLst/>
                <a:latin typeface="Open Sans" panose="020B0606030504020204" pitchFamily="34" charset="0"/>
                <a:ea typeface="Open Sans" panose="020B0606030504020204" pitchFamily="34" charset="0"/>
                <a:cs typeface="Open Sans" panose="020B0606030504020204" pitchFamily="34" charset="0"/>
              </a:rPr>
              <a:t>:</a:t>
            </a:r>
            <a:endParaRPr lang="en-US" sz="1600">
              <a:latin typeface="Open Sans" panose="020B0606030504020204" pitchFamily="34" charset="0"/>
              <a:ea typeface="Open Sans" panose="020B0606030504020204" pitchFamily="34" charset="0"/>
              <a:cs typeface="Open Sans" panose="020B0606030504020204" pitchFamily="34" charset="0"/>
            </a:endParaRPr>
          </a:p>
        </p:txBody>
      </p:sp>
      <p:pic>
        <p:nvPicPr>
          <p:cNvPr id="8" name="Hình ảnh 7">
            <a:extLst>
              <a:ext uri="{FF2B5EF4-FFF2-40B4-BE49-F238E27FC236}">
                <a16:creationId xmlns:a16="http://schemas.microsoft.com/office/drawing/2014/main" id="{FD66217F-86C5-4734-8F51-164C039E06DF}"/>
              </a:ext>
            </a:extLst>
          </p:cNvPr>
          <p:cNvPicPr>
            <a:picLocks noChangeAspect="1"/>
          </p:cNvPicPr>
          <p:nvPr/>
        </p:nvPicPr>
        <p:blipFill>
          <a:blip r:embed="rId4"/>
          <a:stretch>
            <a:fillRect/>
          </a:stretch>
        </p:blipFill>
        <p:spPr>
          <a:xfrm>
            <a:off x="3369885" y="3457365"/>
            <a:ext cx="2964418" cy="808478"/>
          </a:xfrm>
          <a:prstGeom prst="rect">
            <a:avLst/>
          </a:prstGeom>
        </p:spPr>
      </p:pic>
      <p:grpSp>
        <p:nvGrpSpPr>
          <p:cNvPr id="14" name="Google Shape;1980;p42">
            <a:extLst>
              <a:ext uri="{FF2B5EF4-FFF2-40B4-BE49-F238E27FC236}">
                <a16:creationId xmlns:a16="http://schemas.microsoft.com/office/drawing/2014/main" id="{61112930-918D-4F91-B3D7-46DE09008EAB}"/>
              </a:ext>
            </a:extLst>
          </p:cNvPr>
          <p:cNvGrpSpPr/>
          <p:nvPr/>
        </p:nvGrpSpPr>
        <p:grpSpPr>
          <a:xfrm>
            <a:off x="8534305" y="86683"/>
            <a:ext cx="775731" cy="753817"/>
            <a:chOff x="5109838" y="3156700"/>
            <a:chExt cx="306625" cy="297975"/>
          </a:xfrm>
        </p:grpSpPr>
        <p:sp>
          <p:nvSpPr>
            <p:cNvPr id="15" name="Google Shape;1981;p42">
              <a:extLst>
                <a:ext uri="{FF2B5EF4-FFF2-40B4-BE49-F238E27FC236}">
                  <a16:creationId xmlns:a16="http://schemas.microsoft.com/office/drawing/2014/main" id="{8F58E832-D936-4011-BE05-4C7514DC9F40}"/>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82;p42">
              <a:extLst>
                <a:ext uri="{FF2B5EF4-FFF2-40B4-BE49-F238E27FC236}">
                  <a16:creationId xmlns:a16="http://schemas.microsoft.com/office/drawing/2014/main" id="{6FF79D66-E729-42F6-A348-590EA48DB7F9}"/>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83;p42">
              <a:extLst>
                <a:ext uri="{FF2B5EF4-FFF2-40B4-BE49-F238E27FC236}">
                  <a16:creationId xmlns:a16="http://schemas.microsoft.com/office/drawing/2014/main" id="{0481749F-4056-4E40-AC4A-A41E8823A181}"/>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984;p42">
              <a:extLst>
                <a:ext uri="{FF2B5EF4-FFF2-40B4-BE49-F238E27FC236}">
                  <a16:creationId xmlns:a16="http://schemas.microsoft.com/office/drawing/2014/main" id="{F7D512E7-C7E5-478F-BFC5-6F82E5A4DEC0}"/>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7" name="Google Shape;217;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23</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pic>
        <p:nvPicPr>
          <p:cNvPr id="2" name="Hình ảnh 1">
            <a:extLst>
              <a:ext uri="{FF2B5EF4-FFF2-40B4-BE49-F238E27FC236}">
                <a16:creationId xmlns:a16="http://schemas.microsoft.com/office/drawing/2014/main" id="{09B37224-218E-4133-BD5B-3F54B2302839}"/>
              </a:ext>
            </a:extLst>
          </p:cNvPr>
          <p:cNvPicPr>
            <a:picLocks noChangeAspect="1"/>
          </p:cNvPicPr>
          <p:nvPr/>
        </p:nvPicPr>
        <p:blipFill>
          <a:blip r:embed="rId3"/>
          <a:stretch>
            <a:fillRect/>
          </a:stretch>
        </p:blipFill>
        <p:spPr>
          <a:xfrm>
            <a:off x="229680" y="559864"/>
            <a:ext cx="6127576" cy="2209036"/>
          </a:xfrm>
          <a:prstGeom prst="rect">
            <a:avLst/>
          </a:prstGeom>
        </p:spPr>
      </p:pic>
      <p:pic>
        <p:nvPicPr>
          <p:cNvPr id="11" name="Picture 2" descr="Pin on Qoobee the Dinosaur">
            <a:extLst>
              <a:ext uri="{FF2B5EF4-FFF2-40B4-BE49-F238E27FC236}">
                <a16:creationId xmlns:a16="http://schemas.microsoft.com/office/drawing/2014/main" id="{A940DE18-54FC-4CC1-B7B9-D5001145A518}"/>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137557" y="430845"/>
            <a:ext cx="2883601" cy="2338055"/>
          </a:xfrm>
          <a:prstGeom prst="rect">
            <a:avLst/>
          </a:prstGeom>
          <a:noFill/>
          <a:extLst>
            <a:ext uri="{909E8E84-426E-40DD-AFC4-6F175D3DCCD1}">
              <a14:hiddenFill xmlns:a14="http://schemas.microsoft.com/office/drawing/2010/main">
                <a:solidFill>
                  <a:srgbClr val="FFFFFF"/>
                </a:solidFill>
              </a14:hiddenFill>
            </a:ext>
          </a:extLst>
        </p:spPr>
      </p:pic>
      <p:pic>
        <p:nvPicPr>
          <p:cNvPr id="8" name="Hình ảnh 7">
            <a:extLst>
              <a:ext uri="{FF2B5EF4-FFF2-40B4-BE49-F238E27FC236}">
                <a16:creationId xmlns:a16="http://schemas.microsoft.com/office/drawing/2014/main" id="{F291595D-099A-4CF7-BB31-A010CF1E999C}"/>
              </a:ext>
            </a:extLst>
          </p:cNvPr>
          <p:cNvPicPr>
            <a:picLocks noChangeAspect="1"/>
          </p:cNvPicPr>
          <p:nvPr/>
        </p:nvPicPr>
        <p:blipFill>
          <a:blip r:embed="rId5"/>
          <a:stretch>
            <a:fillRect/>
          </a:stretch>
        </p:blipFill>
        <p:spPr>
          <a:xfrm>
            <a:off x="212644" y="2897919"/>
            <a:ext cx="3080824" cy="661995"/>
          </a:xfrm>
          <a:prstGeom prst="rect">
            <a:avLst/>
          </a:prstGeom>
        </p:spPr>
      </p:pic>
      <p:pic>
        <p:nvPicPr>
          <p:cNvPr id="10" name="Hình ảnh 9">
            <a:extLst>
              <a:ext uri="{FF2B5EF4-FFF2-40B4-BE49-F238E27FC236}">
                <a16:creationId xmlns:a16="http://schemas.microsoft.com/office/drawing/2014/main" id="{9FD1346B-D66C-411F-8B63-C04E99C6E6D4}"/>
              </a:ext>
            </a:extLst>
          </p:cNvPr>
          <p:cNvPicPr>
            <a:picLocks noChangeAspect="1"/>
          </p:cNvPicPr>
          <p:nvPr/>
        </p:nvPicPr>
        <p:blipFill>
          <a:blip r:embed="rId6"/>
          <a:stretch>
            <a:fillRect/>
          </a:stretch>
        </p:blipFill>
        <p:spPr>
          <a:xfrm>
            <a:off x="3767701" y="2897919"/>
            <a:ext cx="2633898" cy="661995"/>
          </a:xfrm>
          <a:prstGeom prst="rect">
            <a:avLst/>
          </a:prstGeom>
        </p:spPr>
      </p:pic>
      <p:pic>
        <p:nvPicPr>
          <p:cNvPr id="1026" name="Picture 2">
            <a:extLst>
              <a:ext uri="{FF2B5EF4-FFF2-40B4-BE49-F238E27FC236}">
                <a16:creationId xmlns:a16="http://schemas.microsoft.com/office/drawing/2014/main" id="{40EC3AF1-00BA-45D0-896C-03C4E2C7EB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6245" y="2832131"/>
            <a:ext cx="2110563" cy="211056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oogle Shape;1980;p42">
            <a:extLst>
              <a:ext uri="{FF2B5EF4-FFF2-40B4-BE49-F238E27FC236}">
                <a16:creationId xmlns:a16="http://schemas.microsoft.com/office/drawing/2014/main" id="{3008EC62-78B6-4ECB-B3B4-6FDE8D4B9013}"/>
              </a:ext>
            </a:extLst>
          </p:cNvPr>
          <p:cNvGrpSpPr/>
          <p:nvPr/>
        </p:nvGrpSpPr>
        <p:grpSpPr>
          <a:xfrm>
            <a:off x="-158186" y="53936"/>
            <a:ext cx="775731" cy="753817"/>
            <a:chOff x="5109838" y="3156700"/>
            <a:chExt cx="306625" cy="297975"/>
          </a:xfrm>
        </p:grpSpPr>
        <p:sp>
          <p:nvSpPr>
            <p:cNvPr id="12" name="Google Shape;1981;p42">
              <a:extLst>
                <a:ext uri="{FF2B5EF4-FFF2-40B4-BE49-F238E27FC236}">
                  <a16:creationId xmlns:a16="http://schemas.microsoft.com/office/drawing/2014/main" id="{864BD1FD-2918-4710-BBB9-B3CD0D7A0BBC}"/>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82;p42">
              <a:extLst>
                <a:ext uri="{FF2B5EF4-FFF2-40B4-BE49-F238E27FC236}">
                  <a16:creationId xmlns:a16="http://schemas.microsoft.com/office/drawing/2014/main" id="{D9F34856-ABF7-4BC0-8723-79ABF93F2D29}"/>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83;p42">
              <a:extLst>
                <a:ext uri="{FF2B5EF4-FFF2-40B4-BE49-F238E27FC236}">
                  <a16:creationId xmlns:a16="http://schemas.microsoft.com/office/drawing/2014/main" id="{1131CA74-F1AC-49EB-95E2-03643D3288F6}"/>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84;p42">
              <a:extLst>
                <a:ext uri="{FF2B5EF4-FFF2-40B4-BE49-F238E27FC236}">
                  <a16:creationId xmlns:a16="http://schemas.microsoft.com/office/drawing/2014/main" id="{09C8EE9E-7008-4177-B9E0-8C114EA0263B}"/>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8895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A4E68A0-22E6-4C3A-BCBC-11B1D4B71251}"/>
              </a:ext>
            </a:extLst>
          </p:cNvPr>
          <p:cNvSpPr>
            <a:spLocks noGrp="1"/>
          </p:cNvSpPr>
          <p:nvPr>
            <p:ph type="title"/>
          </p:nvPr>
        </p:nvSpPr>
        <p:spPr/>
        <p:txBody>
          <a:bodyPr/>
          <a:lstStyle/>
          <a:p>
            <a:r>
              <a:rPr lang="en-US" err="1">
                <a:latin typeface="Open Sans" panose="020B0606030504020204" pitchFamily="34" charset="0"/>
                <a:ea typeface="Open Sans" panose="020B0606030504020204" pitchFamily="34" charset="0"/>
                <a:cs typeface="Open Sans" panose="020B0606030504020204" pitchFamily="34" charset="0"/>
              </a:rPr>
              <a:t>Một</a:t>
            </a:r>
            <a:r>
              <a:rPr lang="en-US">
                <a:latin typeface="Open Sans" panose="020B0606030504020204" pitchFamily="34" charset="0"/>
                <a:ea typeface="Open Sans" panose="020B0606030504020204" pitchFamily="34" charset="0"/>
                <a:cs typeface="Open Sans" panose="020B0606030504020204" pitchFamily="34" charset="0"/>
              </a:rPr>
              <a:t> </a:t>
            </a:r>
            <a:r>
              <a:rPr lang="en-US" err="1">
                <a:latin typeface="Open Sans" panose="020B0606030504020204" pitchFamily="34" charset="0"/>
                <a:ea typeface="Open Sans" panose="020B0606030504020204" pitchFamily="34" charset="0"/>
                <a:cs typeface="Open Sans" panose="020B0606030504020204" pitchFamily="34" charset="0"/>
              </a:rPr>
              <a:t>vài</a:t>
            </a:r>
            <a:r>
              <a:rPr lang="en-US">
                <a:latin typeface="Open Sans" panose="020B0606030504020204" pitchFamily="34" charset="0"/>
                <a:ea typeface="Open Sans" panose="020B0606030504020204" pitchFamily="34" charset="0"/>
                <a:cs typeface="Open Sans" panose="020B0606030504020204" pitchFamily="34" charset="0"/>
              </a:rPr>
              <a:t> </a:t>
            </a:r>
            <a:r>
              <a:rPr lang="en-US" err="1">
                <a:latin typeface="Open Sans" panose="020B0606030504020204" pitchFamily="34" charset="0"/>
                <a:ea typeface="Open Sans" panose="020B0606030504020204" pitchFamily="34" charset="0"/>
                <a:cs typeface="Open Sans" panose="020B0606030504020204" pitchFamily="34" charset="0"/>
              </a:rPr>
              <a:t>hàm</a:t>
            </a:r>
            <a:r>
              <a:rPr lang="en-US">
                <a:latin typeface="Open Sans" panose="020B0606030504020204" pitchFamily="34" charset="0"/>
                <a:ea typeface="Open Sans" panose="020B0606030504020204" pitchFamily="34" charset="0"/>
                <a:cs typeface="Open Sans" panose="020B0606030504020204" pitchFamily="34" charset="0"/>
              </a:rPr>
              <a:t> </a:t>
            </a:r>
            <a:r>
              <a:rPr lang="en-US" err="1">
                <a:latin typeface="Open Sans" panose="020B0606030504020204" pitchFamily="34" charset="0"/>
                <a:ea typeface="Open Sans" panose="020B0606030504020204" pitchFamily="34" charset="0"/>
                <a:cs typeface="Open Sans" panose="020B0606030504020204" pitchFamily="34" charset="0"/>
              </a:rPr>
              <a:t>tính</a:t>
            </a:r>
            <a:r>
              <a:rPr lang="en-US">
                <a:latin typeface="Open Sans" panose="020B0606030504020204" pitchFamily="34" charset="0"/>
                <a:ea typeface="Open Sans" panose="020B0606030504020204" pitchFamily="34" charset="0"/>
                <a:cs typeface="Open Sans" panose="020B0606030504020204" pitchFamily="34" charset="0"/>
              </a:rPr>
              <a:t> </a:t>
            </a:r>
            <a:r>
              <a:rPr lang="en-US" err="1">
                <a:latin typeface="Open Sans" panose="020B0606030504020204" pitchFamily="34" charset="0"/>
                <a:ea typeface="Open Sans" panose="020B0606030504020204" pitchFamily="34" charset="0"/>
                <a:cs typeface="Open Sans" panose="020B0606030504020204" pitchFamily="34" charset="0"/>
              </a:rPr>
              <a:t>khoảng</a:t>
            </a:r>
            <a:r>
              <a:rPr lang="en-US">
                <a:latin typeface="Open Sans" panose="020B0606030504020204" pitchFamily="34" charset="0"/>
                <a:ea typeface="Open Sans" panose="020B0606030504020204" pitchFamily="34" charset="0"/>
                <a:cs typeface="Open Sans" panose="020B0606030504020204" pitchFamily="34" charset="0"/>
              </a:rPr>
              <a:t> </a:t>
            </a:r>
            <a:r>
              <a:rPr lang="en-US" err="1">
                <a:latin typeface="Open Sans" panose="020B0606030504020204" pitchFamily="34" charset="0"/>
                <a:ea typeface="Open Sans" panose="020B0606030504020204" pitchFamily="34" charset="0"/>
                <a:cs typeface="Open Sans" panose="020B0606030504020204" pitchFamily="34" charset="0"/>
              </a:rPr>
              <a:t>cách</a:t>
            </a:r>
            <a:r>
              <a:rPr lang="en-US">
                <a:latin typeface="Open Sans" panose="020B0606030504020204" pitchFamily="34" charset="0"/>
                <a:ea typeface="Open Sans" panose="020B0606030504020204" pitchFamily="34" charset="0"/>
                <a:cs typeface="Open Sans" panose="020B0606030504020204" pitchFamily="34" charset="0"/>
              </a:rPr>
              <a:t> </a:t>
            </a:r>
            <a:r>
              <a:rPr lang="en-US" err="1">
                <a:latin typeface="Open Sans" panose="020B0606030504020204" pitchFamily="34" charset="0"/>
                <a:ea typeface="Open Sans" panose="020B0606030504020204" pitchFamily="34" charset="0"/>
                <a:cs typeface="Open Sans" panose="020B0606030504020204" pitchFamily="34" charset="0"/>
              </a:rPr>
              <a:t>khác</a:t>
            </a: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4" name="Chỗ dành sẵn cho Số hiệu Bản chiếu 3">
            <a:extLst>
              <a:ext uri="{FF2B5EF4-FFF2-40B4-BE49-F238E27FC236}">
                <a16:creationId xmlns:a16="http://schemas.microsoft.com/office/drawing/2014/main" id="{2A966AC4-EC6E-434E-9F2B-FCB22A62E3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5" name="Hình ảnh 4">
            <a:extLst>
              <a:ext uri="{FF2B5EF4-FFF2-40B4-BE49-F238E27FC236}">
                <a16:creationId xmlns:a16="http://schemas.microsoft.com/office/drawing/2014/main" id="{47B84E97-E7A1-41F8-BFA3-A43E9B21806F}"/>
              </a:ext>
            </a:extLst>
          </p:cNvPr>
          <p:cNvPicPr>
            <a:picLocks noChangeAspect="1"/>
          </p:cNvPicPr>
          <p:nvPr/>
        </p:nvPicPr>
        <p:blipFill>
          <a:blip r:embed="rId3"/>
          <a:stretch>
            <a:fillRect/>
          </a:stretch>
        </p:blipFill>
        <p:spPr>
          <a:xfrm>
            <a:off x="1147284" y="1297170"/>
            <a:ext cx="6849431" cy="3562847"/>
          </a:xfrm>
          <a:prstGeom prst="rect">
            <a:avLst/>
          </a:prstGeom>
        </p:spPr>
      </p:pic>
      <p:grpSp>
        <p:nvGrpSpPr>
          <p:cNvPr id="6" name="Google Shape;1980;p42">
            <a:extLst>
              <a:ext uri="{FF2B5EF4-FFF2-40B4-BE49-F238E27FC236}">
                <a16:creationId xmlns:a16="http://schemas.microsoft.com/office/drawing/2014/main" id="{4F606C83-D793-429C-A421-30C14B44773F}"/>
              </a:ext>
            </a:extLst>
          </p:cNvPr>
          <p:cNvGrpSpPr/>
          <p:nvPr/>
        </p:nvGrpSpPr>
        <p:grpSpPr>
          <a:xfrm>
            <a:off x="-202026" y="0"/>
            <a:ext cx="775731" cy="753817"/>
            <a:chOff x="5109838" y="3156700"/>
            <a:chExt cx="306625" cy="297975"/>
          </a:xfrm>
        </p:grpSpPr>
        <p:sp>
          <p:nvSpPr>
            <p:cNvPr id="7" name="Google Shape;1981;p42">
              <a:extLst>
                <a:ext uri="{FF2B5EF4-FFF2-40B4-BE49-F238E27FC236}">
                  <a16:creationId xmlns:a16="http://schemas.microsoft.com/office/drawing/2014/main" id="{A64C0DEE-4210-4903-8BB3-B4286A12DDDB}"/>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82;p42">
              <a:extLst>
                <a:ext uri="{FF2B5EF4-FFF2-40B4-BE49-F238E27FC236}">
                  <a16:creationId xmlns:a16="http://schemas.microsoft.com/office/drawing/2014/main" id="{AF1B86B3-DBF2-42DE-B842-A8038E3DCB98}"/>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983;p42">
              <a:extLst>
                <a:ext uri="{FF2B5EF4-FFF2-40B4-BE49-F238E27FC236}">
                  <a16:creationId xmlns:a16="http://schemas.microsoft.com/office/drawing/2014/main" id="{56964088-8679-485C-9E40-41F88899BD6B}"/>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84;p42">
              <a:extLst>
                <a:ext uri="{FF2B5EF4-FFF2-40B4-BE49-F238E27FC236}">
                  <a16:creationId xmlns:a16="http://schemas.microsoft.com/office/drawing/2014/main" id="{6C9CF2FE-6CE9-47F9-BD38-AFD678F8EA70}"/>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90442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F. Tổng các phân đoạn</a:t>
            </a:r>
            <a:endParaRPr>
              <a:latin typeface="Open Sans"/>
              <a:ea typeface="Open Sans"/>
              <a:cs typeface="Open Sans"/>
              <a:sym typeface="Open Sans"/>
            </a:endParaRPr>
          </a:p>
        </p:txBody>
      </p:sp>
      <p:sp>
        <p:nvSpPr>
          <p:cNvPr id="223" name="Google Shape;223;p28"/>
          <p:cNvSpPr txBox="1"/>
          <p:nvPr/>
        </p:nvSpPr>
        <p:spPr>
          <a:xfrm>
            <a:off x="375150" y="1393650"/>
            <a:ext cx="8385900" cy="3522600"/>
          </a:xfrm>
          <a:prstGeom prst="rect">
            <a:avLst/>
          </a:prstGeom>
          <a:noFill/>
          <a:ln>
            <a:noFill/>
          </a:ln>
        </p:spPr>
        <p:txBody>
          <a:bodyPr spcFirstLastPara="1" wrap="square" lIns="91425" tIns="91425" rIns="91425" bIns="91425" anchor="t" anchorCtr="0">
            <a:noAutofit/>
          </a:bodyPr>
          <a:lstStyle/>
          <a:p>
            <a:pPr marL="114300" marR="0" lvl="0" algn="l" defTabSz="914400" rtl="0" eaLnBrk="1" fontAlgn="auto" latinLnBrk="0" hangingPunct="1">
              <a:lnSpc>
                <a:spcPct val="200000"/>
              </a:lnSpc>
              <a:spcBef>
                <a:spcPts val="1000"/>
              </a:spcBef>
              <a:spcAft>
                <a:spcPts val="0"/>
              </a:spcAft>
              <a:buClr>
                <a:srgbClr val="666666"/>
              </a:buClr>
              <a:buSzPts val="1800"/>
              <a:tabLst/>
              <a:defRPr/>
            </a:pPr>
            <a:endParaRPr kumimoji="0" sz="1800" b="1" i="0" u="none" strike="noStrike" kern="0" cap="none" spc="0" normalizeH="0" baseline="0" noProof="0">
              <a:ln>
                <a:noFill/>
              </a:ln>
              <a:solidFill>
                <a:srgbClr val="666666"/>
              </a:solidFill>
              <a:effectLst/>
              <a:uLnTx/>
              <a:uFillTx/>
              <a:latin typeface="Open Sans"/>
              <a:ea typeface="Open Sans"/>
              <a:cs typeface="Open Sans"/>
              <a:sym typeface="Open Sans"/>
            </a:endParaRPr>
          </a:p>
        </p:txBody>
      </p:sp>
      <p:sp>
        <p:nvSpPr>
          <p:cNvPr id="224" name="Google Shape;224;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25</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pic>
        <p:nvPicPr>
          <p:cNvPr id="3078" name="Picture 6" descr="Vraagteken Gif - IceGif">
            <a:extLst>
              <a:ext uri="{FF2B5EF4-FFF2-40B4-BE49-F238E27FC236}">
                <a16:creationId xmlns:a16="http://schemas.microsoft.com/office/drawing/2014/main" id="{173E6076-541B-4AE1-8031-9FDAB4347A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9482" y="2737369"/>
            <a:ext cx="1342976" cy="18803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E0D42F7-801B-4360-8A3D-E481842805EC}"/>
              </a:ext>
            </a:extLst>
          </p:cNvPr>
          <p:cNvPicPr>
            <a:picLocks noChangeAspect="1"/>
          </p:cNvPicPr>
          <p:nvPr/>
        </p:nvPicPr>
        <p:blipFill>
          <a:blip r:embed="rId4"/>
          <a:stretch>
            <a:fillRect/>
          </a:stretch>
        </p:blipFill>
        <p:spPr>
          <a:xfrm>
            <a:off x="375150" y="1249217"/>
            <a:ext cx="8509266" cy="1156914"/>
          </a:xfrm>
          <a:prstGeom prst="rect">
            <a:avLst/>
          </a:prstGeom>
        </p:spPr>
      </p:pic>
      <p:sp>
        <p:nvSpPr>
          <p:cNvPr id="2" name="TextBox 1">
            <a:extLst>
              <a:ext uri="{FF2B5EF4-FFF2-40B4-BE49-F238E27FC236}">
                <a16:creationId xmlns:a16="http://schemas.microsoft.com/office/drawing/2014/main" id="{D2C1880F-D10A-4A90-85F6-08B0036687C1}"/>
              </a:ext>
            </a:extLst>
          </p:cNvPr>
          <p:cNvSpPr txBox="1"/>
          <p:nvPr/>
        </p:nvSpPr>
        <p:spPr>
          <a:xfrm>
            <a:off x="1057619" y="2737369"/>
            <a:ext cx="2787268" cy="369332"/>
          </a:xfrm>
          <a:prstGeom prst="rect">
            <a:avLst/>
          </a:prstGeom>
          <a:noFill/>
        </p:spPr>
        <p:txBody>
          <a:bodyPr wrap="square" rtlCol="0">
            <a:spAutoFit/>
          </a:bodyPr>
          <a:lstStyle/>
          <a:p>
            <a:r>
              <a:rPr lang="en-US" sz="1800">
                <a:latin typeface="Open Sans" panose="020B0606030504020204" pitchFamily="34" charset="0"/>
                <a:ea typeface="Open Sans" panose="020B0606030504020204" pitchFamily="34" charset="0"/>
                <a:cs typeface="Open Sans" panose="020B0606030504020204" pitchFamily="34" charset="0"/>
              </a:rPr>
              <a:t>3 segments: AB, CD, EF</a:t>
            </a:r>
          </a:p>
        </p:txBody>
      </p:sp>
      <p:grpSp>
        <p:nvGrpSpPr>
          <p:cNvPr id="13" name="Google Shape;1980;p42">
            <a:extLst>
              <a:ext uri="{FF2B5EF4-FFF2-40B4-BE49-F238E27FC236}">
                <a16:creationId xmlns:a16="http://schemas.microsoft.com/office/drawing/2014/main" id="{CEBAC800-7EA5-4DA8-B1E7-2A73B9F1FD6B}"/>
              </a:ext>
            </a:extLst>
          </p:cNvPr>
          <p:cNvGrpSpPr/>
          <p:nvPr/>
        </p:nvGrpSpPr>
        <p:grpSpPr>
          <a:xfrm>
            <a:off x="8567332" y="-11317"/>
            <a:ext cx="775731" cy="753817"/>
            <a:chOff x="5109838" y="3156700"/>
            <a:chExt cx="306625" cy="297975"/>
          </a:xfrm>
        </p:grpSpPr>
        <p:sp>
          <p:nvSpPr>
            <p:cNvPr id="14" name="Google Shape;1981;p42">
              <a:extLst>
                <a:ext uri="{FF2B5EF4-FFF2-40B4-BE49-F238E27FC236}">
                  <a16:creationId xmlns:a16="http://schemas.microsoft.com/office/drawing/2014/main" id="{6AF39410-1D46-4F9A-A796-57BE9C471470}"/>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82;p42">
              <a:extLst>
                <a:ext uri="{FF2B5EF4-FFF2-40B4-BE49-F238E27FC236}">
                  <a16:creationId xmlns:a16="http://schemas.microsoft.com/office/drawing/2014/main" id="{6A2489D4-D6E0-4BBC-8F48-6A5FFD7D6075}"/>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83;p42">
              <a:extLst>
                <a:ext uri="{FF2B5EF4-FFF2-40B4-BE49-F238E27FC236}">
                  <a16:creationId xmlns:a16="http://schemas.microsoft.com/office/drawing/2014/main" id="{9A4A72D0-1B03-41C9-80D5-28DB50AAA0DC}"/>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84;p42">
              <a:extLst>
                <a:ext uri="{FF2B5EF4-FFF2-40B4-BE49-F238E27FC236}">
                  <a16:creationId xmlns:a16="http://schemas.microsoft.com/office/drawing/2014/main" id="{201313AA-ACC3-4CB4-A225-8F9F092DEBCC}"/>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91081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8"/>
                                        </p:tgtEl>
                                        <p:attrNameLst>
                                          <p:attrName>style.visibility</p:attrName>
                                        </p:attrNameLst>
                                      </p:cBhvr>
                                      <p:to>
                                        <p:strVal val="visible"/>
                                      </p:to>
                                    </p:set>
                                    <p:animEffect transition="in" filter="fade">
                                      <p:cBhvr>
                                        <p:cTn id="17" dur="5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Klee’s Algorithm</a:t>
            </a:r>
            <a:endParaRPr>
              <a:latin typeface="Open Sans"/>
              <a:ea typeface="Open Sans"/>
              <a:cs typeface="Open Sans"/>
              <a:sym typeface="Open Sans"/>
            </a:endParaRPr>
          </a:p>
        </p:txBody>
      </p:sp>
      <p:sp>
        <p:nvSpPr>
          <p:cNvPr id="224" name="Google Shape;224;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sp>
        <p:nvSpPr>
          <p:cNvPr id="4" name="Hộp Văn bản 3">
            <a:extLst>
              <a:ext uri="{FF2B5EF4-FFF2-40B4-BE49-F238E27FC236}">
                <a16:creationId xmlns:a16="http://schemas.microsoft.com/office/drawing/2014/main" id="{5A61E7D3-B0A1-42F3-AC10-AB1BF393DF22}"/>
              </a:ext>
            </a:extLst>
          </p:cNvPr>
          <p:cNvSpPr txBox="1"/>
          <p:nvPr/>
        </p:nvSpPr>
        <p:spPr>
          <a:xfrm>
            <a:off x="510363" y="1200249"/>
            <a:ext cx="4763386" cy="877163"/>
          </a:xfrm>
          <a:prstGeom prst="rect">
            <a:avLst/>
          </a:prstGeom>
          <a:noFill/>
        </p:spPr>
        <p:txBody>
          <a:bodyPr wrap="square" rtlCol="0">
            <a:spAutoFit/>
          </a:bodyPr>
          <a:lstStyle/>
          <a:p>
            <a:r>
              <a:rPr lang="en-US" sz="1700">
                <a:latin typeface="Consolas" panose="020B0609020204030204" pitchFamily="49" charset="0"/>
              </a:rPr>
              <a:t>for </a:t>
            </a:r>
            <a:r>
              <a:rPr lang="en-US" sz="1700" err="1">
                <a:latin typeface="Consolas" panose="020B0609020204030204" pitchFamily="49" charset="0"/>
              </a:rPr>
              <a:t>i</a:t>
            </a:r>
            <a:r>
              <a:rPr lang="en-US" sz="1700">
                <a:latin typeface="Consolas" panose="020B0609020204030204" pitchFamily="49" charset="0"/>
              </a:rPr>
              <a:t> = 0,     point[0] = {2, start}</a:t>
            </a:r>
          </a:p>
          <a:p>
            <a:r>
              <a:rPr lang="en-US" sz="1700">
                <a:latin typeface="Consolas" panose="020B0609020204030204" pitchFamily="49" charset="0"/>
              </a:rPr>
              <a:t>               point[1] = {5, end}</a:t>
            </a:r>
          </a:p>
          <a:p>
            <a:endParaRPr lang="en-US" sz="1700">
              <a:latin typeface="Consolas" panose="020B0609020204030204" pitchFamily="49" charset="0"/>
            </a:endParaRPr>
          </a:p>
        </p:txBody>
      </p:sp>
      <p:sp>
        <p:nvSpPr>
          <p:cNvPr id="5" name="Hộp Văn bản 4">
            <a:extLst>
              <a:ext uri="{FF2B5EF4-FFF2-40B4-BE49-F238E27FC236}">
                <a16:creationId xmlns:a16="http://schemas.microsoft.com/office/drawing/2014/main" id="{DE1E3E60-A87C-4EA3-AC79-A39AA9FB5D49}"/>
              </a:ext>
            </a:extLst>
          </p:cNvPr>
          <p:cNvSpPr txBox="1"/>
          <p:nvPr/>
        </p:nvSpPr>
        <p:spPr>
          <a:xfrm>
            <a:off x="510363" y="1885798"/>
            <a:ext cx="4635795" cy="615553"/>
          </a:xfrm>
          <a:prstGeom prst="rect">
            <a:avLst/>
          </a:prstGeom>
          <a:noFill/>
        </p:spPr>
        <p:txBody>
          <a:bodyPr wrap="square" rtlCol="0">
            <a:spAutoFit/>
          </a:bodyPr>
          <a:lstStyle/>
          <a:p>
            <a:r>
              <a:rPr lang="en-US" sz="1700">
                <a:latin typeface="Consolas" panose="020B0609020204030204" pitchFamily="49" charset="0"/>
              </a:rPr>
              <a:t>for </a:t>
            </a:r>
            <a:r>
              <a:rPr lang="en-US" sz="1700" err="1">
                <a:latin typeface="Consolas" panose="020B0609020204030204" pitchFamily="49" charset="0"/>
              </a:rPr>
              <a:t>i</a:t>
            </a:r>
            <a:r>
              <a:rPr lang="en-US" sz="1700">
                <a:latin typeface="Consolas" panose="020B0609020204030204" pitchFamily="49" charset="0"/>
              </a:rPr>
              <a:t> = 1,     point[2] = {4, start}</a:t>
            </a:r>
          </a:p>
          <a:p>
            <a:r>
              <a:rPr lang="en-US" sz="1700">
                <a:latin typeface="Consolas" panose="020B0609020204030204" pitchFamily="49" charset="0"/>
              </a:rPr>
              <a:t>               point[3] = {8, end}</a:t>
            </a:r>
          </a:p>
        </p:txBody>
      </p:sp>
      <p:sp>
        <p:nvSpPr>
          <p:cNvPr id="6" name="Hộp Văn bản 5">
            <a:extLst>
              <a:ext uri="{FF2B5EF4-FFF2-40B4-BE49-F238E27FC236}">
                <a16:creationId xmlns:a16="http://schemas.microsoft.com/office/drawing/2014/main" id="{CC98A56D-9FFE-4B31-B4F2-BA509F4AA080}"/>
              </a:ext>
            </a:extLst>
          </p:cNvPr>
          <p:cNvSpPr txBox="1"/>
          <p:nvPr/>
        </p:nvSpPr>
        <p:spPr>
          <a:xfrm>
            <a:off x="510362" y="2539397"/>
            <a:ext cx="4635795" cy="615553"/>
          </a:xfrm>
          <a:prstGeom prst="rect">
            <a:avLst/>
          </a:prstGeom>
          <a:noFill/>
        </p:spPr>
        <p:txBody>
          <a:bodyPr wrap="square" rtlCol="0">
            <a:spAutoFit/>
          </a:bodyPr>
          <a:lstStyle/>
          <a:p>
            <a:r>
              <a:rPr lang="en-US" sz="1700">
                <a:latin typeface="Consolas" panose="020B0609020204030204" pitchFamily="49" charset="0"/>
              </a:rPr>
              <a:t>for </a:t>
            </a:r>
            <a:r>
              <a:rPr lang="en-US" sz="1700" err="1">
                <a:latin typeface="Consolas" panose="020B0609020204030204" pitchFamily="49" charset="0"/>
              </a:rPr>
              <a:t>i</a:t>
            </a:r>
            <a:r>
              <a:rPr lang="en-US" sz="1700">
                <a:latin typeface="Consolas" panose="020B0609020204030204" pitchFamily="49" charset="0"/>
              </a:rPr>
              <a:t> = 2,     point[4] = {9, start}</a:t>
            </a:r>
          </a:p>
          <a:p>
            <a:r>
              <a:rPr lang="en-US" sz="1700">
                <a:latin typeface="Consolas" panose="020B0609020204030204" pitchFamily="49" charset="0"/>
              </a:rPr>
              <a:t>               point[5] = {12, end}</a:t>
            </a:r>
          </a:p>
        </p:txBody>
      </p:sp>
      <p:sp>
        <p:nvSpPr>
          <p:cNvPr id="8" name="Hộp Văn bản 7">
            <a:extLst>
              <a:ext uri="{FF2B5EF4-FFF2-40B4-BE49-F238E27FC236}">
                <a16:creationId xmlns:a16="http://schemas.microsoft.com/office/drawing/2014/main" id="{3180B1C1-E023-4560-A676-4360F99164DE}"/>
              </a:ext>
            </a:extLst>
          </p:cNvPr>
          <p:cNvSpPr txBox="1"/>
          <p:nvPr/>
        </p:nvSpPr>
        <p:spPr>
          <a:xfrm>
            <a:off x="510362" y="3597018"/>
            <a:ext cx="4763386" cy="877163"/>
          </a:xfrm>
          <a:prstGeom prst="rect">
            <a:avLst/>
          </a:prstGeom>
          <a:noFill/>
        </p:spPr>
        <p:txBody>
          <a:bodyPr wrap="square" rtlCol="0">
            <a:spAutoFit/>
          </a:bodyPr>
          <a:lstStyle/>
          <a:p>
            <a:r>
              <a:rPr lang="en-US" sz="1700">
                <a:latin typeface="Consolas" panose="020B0609020204030204" pitchFamily="49" charset="0"/>
              </a:rPr>
              <a:t>points = {2, 5, 4, 8, 9, 12}</a:t>
            </a:r>
          </a:p>
          <a:p>
            <a:r>
              <a:rPr lang="en-US" sz="1700">
                <a:latin typeface="Consolas" panose="020B0609020204030204" pitchFamily="49" charset="0"/>
              </a:rPr>
              <a:t>         {s, e, s, e, s, e} </a:t>
            </a:r>
          </a:p>
          <a:p>
            <a:endParaRPr lang="en-US" sz="1700">
              <a:latin typeface="Consolas" panose="020B0609020204030204" pitchFamily="49" charset="0"/>
            </a:endParaRPr>
          </a:p>
        </p:txBody>
      </p:sp>
      <p:cxnSp>
        <p:nvCxnSpPr>
          <p:cNvPr id="3" name="Đường kết nối Mũi tên Thẳng 2">
            <a:extLst>
              <a:ext uri="{FF2B5EF4-FFF2-40B4-BE49-F238E27FC236}">
                <a16:creationId xmlns:a16="http://schemas.microsoft.com/office/drawing/2014/main" id="{617F2C38-A2C6-4861-9CC3-94468B587144}"/>
              </a:ext>
            </a:extLst>
          </p:cNvPr>
          <p:cNvCxnSpPr>
            <a:cxnSpLocks/>
          </p:cNvCxnSpPr>
          <p:nvPr/>
        </p:nvCxnSpPr>
        <p:spPr>
          <a:xfrm>
            <a:off x="4132166" y="3923590"/>
            <a:ext cx="78680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Hộp Văn bản 17">
            <a:extLst>
              <a:ext uri="{FF2B5EF4-FFF2-40B4-BE49-F238E27FC236}">
                <a16:creationId xmlns:a16="http://schemas.microsoft.com/office/drawing/2014/main" id="{214ADBB4-DB84-42D7-8923-63AFCA027D42}"/>
              </a:ext>
            </a:extLst>
          </p:cNvPr>
          <p:cNvSpPr txBox="1"/>
          <p:nvPr/>
        </p:nvSpPr>
        <p:spPr>
          <a:xfrm>
            <a:off x="4918975" y="3167015"/>
            <a:ext cx="5284383" cy="615553"/>
          </a:xfrm>
          <a:prstGeom prst="rect">
            <a:avLst/>
          </a:prstGeom>
          <a:noFill/>
        </p:spPr>
        <p:txBody>
          <a:bodyPr wrap="square" rtlCol="0">
            <a:spAutoFit/>
          </a:bodyPr>
          <a:lstStyle/>
          <a:p>
            <a:r>
              <a:rPr lang="en-US" sz="1700">
                <a:latin typeface="Consolas" panose="020B0609020204030204" pitchFamily="49" charset="0"/>
              </a:rPr>
              <a:t>Sorting all points by point value:</a:t>
            </a:r>
          </a:p>
          <a:p>
            <a:endParaRPr lang="en-US" sz="1700">
              <a:latin typeface="Consolas" panose="020B0609020204030204" pitchFamily="49" charset="0"/>
            </a:endParaRPr>
          </a:p>
        </p:txBody>
      </p:sp>
      <p:sp>
        <p:nvSpPr>
          <p:cNvPr id="19" name="Hộp Văn bản 18">
            <a:extLst>
              <a:ext uri="{FF2B5EF4-FFF2-40B4-BE49-F238E27FC236}">
                <a16:creationId xmlns:a16="http://schemas.microsoft.com/office/drawing/2014/main" id="{C758AA15-5867-4CB3-ADBA-884DE4C00DD9}"/>
              </a:ext>
            </a:extLst>
          </p:cNvPr>
          <p:cNvSpPr txBox="1"/>
          <p:nvPr/>
        </p:nvSpPr>
        <p:spPr>
          <a:xfrm>
            <a:off x="5146157" y="3727822"/>
            <a:ext cx="4635795" cy="615553"/>
          </a:xfrm>
          <a:prstGeom prst="rect">
            <a:avLst/>
          </a:prstGeom>
          <a:noFill/>
        </p:spPr>
        <p:txBody>
          <a:bodyPr wrap="square" rtlCol="0">
            <a:spAutoFit/>
          </a:bodyPr>
          <a:lstStyle/>
          <a:p>
            <a:r>
              <a:rPr lang="en-US" sz="1700">
                <a:latin typeface="Consolas" panose="020B0609020204030204" pitchFamily="49" charset="0"/>
              </a:rPr>
              <a:t>points = {2, 4, 5, 8, 9, 12}</a:t>
            </a:r>
          </a:p>
          <a:p>
            <a:r>
              <a:rPr lang="en-US" sz="1700">
                <a:latin typeface="Consolas" panose="020B0609020204030204" pitchFamily="49" charset="0"/>
              </a:rPr>
              <a:t>         {s, s, e, e, s, e}</a:t>
            </a:r>
          </a:p>
        </p:txBody>
      </p:sp>
      <p:grpSp>
        <p:nvGrpSpPr>
          <p:cNvPr id="16" name="Google Shape;1980;p42">
            <a:extLst>
              <a:ext uri="{FF2B5EF4-FFF2-40B4-BE49-F238E27FC236}">
                <a16:creationId xmlns:a16="http://schemas.microsoft.com/office/drawing/2014/main" id="{F2F0AB5E-6635-43A5-BDAC-D3AF86613BDB}"/>
              </a:ext>
            </a:extLst>
          </p:cNvPr>
          <p:cNvGrpSpPr/>
          <p:nvPr/>
        </p:nvGrpSpPr>
        <p:grpSpPr>
          <a:xfrm>
            <a:off x="8444434" y="-55613"/>
            <a:ext cx="775731" cy="753817"/>
            <a:chOff x="5109838" y="3156700"/>
            <a:chExt cx="306625" cy="297975"/>
          </a:xfrm>
        </p:grpSpPr>
        <p:sp>
          <p:nvSpPr>
            <p:cNvPr id="17" name="Google Shape;1981;p42">
              <a:extLst>
                <a:ext uri="{FF2B5EF4-FFF2-40B4-BE49-F238E27FC236}">
                  <a16:creationId xmlns:a16="http://schemas.microsoft.com/office/drawing/2014/main" id="{6D9AAAEE-6160-4BAA-8C6D-920C9CF9C9AF}"/>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982;p42">
              <a:extLst>
                <a:ext uri="{FF2B5EF4-FFF2-40B4-BE49-F238E27FC236}">
                  <a16:creationId xmlns:a16="http://schemas.microsoft.com/office/drawing/2014/main" id="{E26C7944-91B3-447C-B984-7E308843F434}"/>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83;p42">
              <a:extLst>
                <a:ext uri="{FF2B5EF4-FFF2-40B4-BE49-F238E27FC236}">
                  <a16:creationId xmlns:a16="http://schemas.microsoft.com/office/drawing/2014/main" id="{6F52F59F-5CA9-43D0-B07A-A9A12F528DDB}"/>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84;p42">
              <a:extLst>
                <a:ext uri="{FF2B5EF4-FFF2-40B4-BE49-F238E27FC236}">
                  <a16:creationId xmlns:a16="http://schemas.microsoft.com/office/drawing/2014/main" id="{95E0DD31-D96E-46A0-B725-82CD9499D43E}"/>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72887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18" grpId="0"/>
      <p:bldP spid="1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3" name="Google Shape;223;p28"/>
          <p:cNvSpPr txBox="1"/>
          <p:nvPr/>
        </p:nvSpPr>
        <p:spPr>
          <a:xfrm>
            <a:off x="375150" y="1393650"/>
            <a:ext cx="8385900" cy="3522600"/>
          </a:xfrm>
          <a:prstGeom prst="rect">
            <a:avLst/>
          </a:prstGeom>
          <a:noFill/>
          <a:ln>
            <a:noFill/>
          </a:ln>
        </p:spPr>
        <p:txBody>
          <a:bodyPr spcFirstLastPara="1" wrap="square" lIns="91425" tIns="91425" rIns="91425" bIns="91425" anchor="t" anchorCtr="0">
            <a:noAutofit/>
          </a:bodyPr>
          <a:lstStyle/>
          <a:p>
            <a:pPr marL="114300" marR="0" lvl="0" algn="l" defTabSz="914400" rtl="0" eaLnBrk="1" fontAlgn="auto" latinLnBrk="0" hangingPunct="1">
              <a:lnSpc>
                <a:spcPct val="200000"/>
              </a:lnSpc>
              <a:spcBef>
                <a:spcPts val="1000"/>
              </a:spcBef>
              <a:spcAft>
                <a:spcPts val="0"/>
              </a:spcAft>
              <a:buClr>
                <a:srgbClr val="666666"/>
              </a:buClr>
              <a:buSzPts val="1800"/>
              <a:tabLst/>
              <a:defRPr/>
            </a:pPr>
            <a:endParaRPr kumimoji="0" sz="1800" b="1" i="0" u="none" strike="noStrike" kern="0" cap="none" spc="0" normalizeH="0" baseline="0" noProof="0">
              <a:ln>
                <a:noFill/>
              </a:ln>
              <a:solidFill>
                <a:srgbClr val="666666"/>
              </a:solidFill>
              <a:effectLst/>
              <a:uLnTx/>
              <a:uFillTx/>
              <a:latin typeface="Open Sans"/>
              <a:ea typeface="Open Sans"/>
              <a:cs typeface="Open Sans"/>
              <a:sym typeface="Open Sans"/>
            </a:endParaRPr>
          </a:p>
        </p:txBody>
      </p:sp>
      <p:sp>
        <p:nvSpPr>
          <p:cNvPr id="224" name="Google Shape;224;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27</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sp>
        <p:nvSpPr>
          <p:cNvPr id="12" name="Hộp Văn bản 11">
            <a:extLst>
              <a:ext uri="{FF2B5EF4-FFF2-40B4-BE49-F238E27FC236}">
                <a16:creationId xmlns:a16="http://schemas.microsoft.com/office/drawing/2014/main" id="{4D5DF035-C248-4334-8A73-2BF8414DE9F8}"/>
              </a:ext>
            </a:extLst>
          </p:cNvPr>
          <p:cNvSpPr txBox="1"/>
          <p:nvPr/>
        </p:nvSpPr>
        <p:spPr>
          <a:xfrm>
            <a:off x="510363" y="1689200"/>
            <a:ext cx="4763386" cy="615553"/>
          </a:xfrm>
          <a:prstGeom prst="rect">
            <a:avLst/>
          </a:prstGeom>
          <a:noFill/>
        </p:spPr>
        <p:txBody>
          <a:bodyPr wrap="square" rtlCol="0">
            <a:spAutoFit/>
          </a:bodyPr>
          <a:lstStyle/>
          <a:p>
            <a:r>
              <a:rPr lang="en-US" sz="1700">
                <a:latin typeface="Consolas" panose="020B0609020204030204" pitchFamily="49" charset="0"/>
              </a:rPr>
              <a:t>for </a:t>
            </a:r>
            <a:r>
              <a:rPr lang="en-US" sz="1700" err="1">
                <a:latin typeface="Consolas" panose="020B0609020204030204" pitchFamily="49" charset="0"/>
              </a:rPr>
              <a:t>i</a:t>
            </a:r>
            <a:r>
              <a:rPr lang="en-US" sz="1700">
                <a:latin typeface="Consolas" panose="020B0609020204030204" pitchFamily="49" charset="0"/>
              </a:rPr>
              <a:t> = 0,   result = 0</a:t>
            </a:r>
          </a:p>
          <a:p>
            <a:r>
              <a:rPr lang="en-US" sz="1700">
                <a:latin typeface="Consolas" panose="020B0609020204030204" pitchFamily="49" charset="0"/>
              </a:rPr>
              <a:t>             counter = 1</a:t>
            </a:r>
          </a:p>
        </p:txBody>
      </p:sp>
      <p:sp>
        <p:nvSpPr>
          <p:cNvPr id="14" name="Hộp Văn bản 13">
            <a:extLst>
              <a:ext uri="{FF2B5EF4-FFF2-40B4-BE49-F238E27FC236}">
                <a16:creationId xmlns:a16="http://schemas.microsoft.com/office/drawing/2014/main" id="{D3B5F3C1-566D-4DEA-A3CD-4739AEE9953B}"/>
              </a:ext>
            </a:extLst>
          </p:cNvPr>
          <p:cNvSpPr txBox="1"/>
          <p:nvPr/>
        </p:nvSpPr>
        <p:spPr>
          <a:xfrm>
            <a:off x="510363" y="2518167"/>
            <a:ext cx="4763386" cy="877163"/>
          </a:xfrm>
          <a:prstGeom prst="rect">
            <a:avLst/>
          </a:prstGeom>
          <a:noFill/>
        </p:spPr>
        <p:txBody>
          <a:bodyPr wrap="square" rtlCol="0">
            <a:spAutoFit/>
          </a:bodyPr>
          <a:lstStyle/>
          <a:p>
            <a:r>
              <a:rPr lang="en-US" sz="1700">
                <a:latin typeface="Consolas" panose="020B0609020204030204" pitchFamily="49" charset="0"/>
              </a:rPr>
              <a:t>for </a:t>
            </a:r>
            <a:r>
              <a:rPr lang="en-US" sz="1700" err="1">
                <a:latin typeface="Consolas" panose="020B0609020204030204" pitchFamily="49" charset="0"/>
              </a:rPr>
              <a:t>i</a:t>
            </a:r>
            <a:r>
              <a:rPr lang="en-US" sz="1700">
                <a:latin typeface="Consolas" panose="020B0609020204030204" pitchFamily="49" charset="0"/>
              </a:rPr>
              <a:t> = 1,   result = 0 + 4-2</a:t>
            </a:r>
          </a:p>
          <a:p>
            <a:r>
              <a:rPr lang="en-US" sz="1700">
                <a:latin typeface="Consolas" panose="020B0609020204030204" pitchFamily="49" charset="0"/>
              </a:rPr>
              <a:t>             counter = 1 + 1  </a:t>
            </a:r>
          </a:p>
          <a:p>
            <a:endParaRPr lang="en-US" sz="1700">
              <a:latin typeface="Consolas" panose="020B0609020204030204" pitchFamily="49" charset="0"/>
            </a:endParaRPr>
          </a:p>
        </p:txBody>
      </p:sp>
      <p:sp>
        <p:nvSpPr>
          <p:cNvPr id="15" name="Hộp Văn bản 14">
            <a:extLst>
              <a:ext uri="{FF2B5EF4-FFF2-40B4-BE49-F238E27FC236}">
                <a16:creationId xmlns:a16="http://schemas.microsoft.com/office/drawing/2014/main" id="{F60C4E1C-462E-448D-A458-F1E9205AACE7}"/>
              </a:ext>
            </a:extLst>
          </p:cNvPr>
          <p:cNvSpPr txBox="1"/>
          <p:nvPr/>
        </p:nvSpPr>
        <p:spPr>
          <a:xfrm>
            <a:off x="510363" y="3333121"/>
            <a:ext cx="4763386" cy="615553"/>
          </a:xfrm>
          <a:prstGeom prst="rect">
            <a:avLst/>
          </a:prstGeom>
          <a:noFill/>
        </p:spPr>
        <p:txBody>
          <a:bodyPr wrap="square" rtlCol="0">
            <a:spAutoFit/>
          </a:bodyPr>
          <a:lstStyle/>
          <a:p>
            <a:r>
              <a:rPr lang="en-US" sz="1700">
                <a:latin typeface="Consolas" panose="020B0609020204030204" pitchFamily="49" charset="0"/>
              </a:rPr>
              <a:t>for </a:t>
            </a:r>
            <a:r>
              <a:rPr lang="en-US" sz="1700" err="1">
                <a:latin typeface="Consolas" panose="020B0609020204030204" pitchFamily="49" charset="0"/>
              </a:rPr>
              <a:t>i</a:t>
            </a:r>
            <a:r>
              <a:rPr lang="en-US" sz="1700">
                <a:latin typeface="Consolas" panose="020B0609020204030204" pitchFamily="49" charset="0"/>
              </a:rPr>
              <a:t> = 2,   result = 2 + 5-4 = 3</a:t>
            </a:r>
          </a:p>
          <a:p>
            <a:r>
              <a:rPr lang="en-US" sz="1700">
                <a:latin typeface="Consolas" panose="020B0609020204030204" pitchFamily="49" charset="0"/>
              </a:rPr>
              <a:t>             counter = 2 - 1 </a:t>
            </a:r>
          </a:p>
        </p:txBody>
      </p:sp>
      <p:sp>
        <p:nvSpPr>
          <p:cNvPr id="17" name="Hộp Văn bản 16">
            <a:extLst>
              <a:ext uri="{FF2B5EF4-FFF2-40B4-BE49-F238E27FC236}">
                <a16:creationId xmlns:a16="http://schemas.microsoft.com/office/drawing/2014/main" id="{52DE5AB9-CD87-4499-AE89-41671647C486}"/>
              </a:ext>
            </a:extLst>
          </p:cNvPr>
          <p:cNvSpPr txBox="1"/>
          <p:nvPr/>
        </p:nvSpPr>
        <p:spPr>
          <a:xfrm>
            <a:off x="4770920" y="1689200"/>
            <a:ext cx="4763386" cy="877163"/>
          </a:xfrm>
          <a:prstGeom prst="rect">
            <a:avLst/>
          </a:prstGeom>
          <a:noFill/>
        </p:spPr>
        <p:txBody>
          <a:bodyPr wrap="square" rtlCol="0">
            <a:spAutoFit/>
          </a:bodyPr>
          <a:lstStyle/>
          <a:p>
            <a:r>
              <a:rPr lang="en-US" sz="1700">
                <a:latin typeface="Consolas" panose="020B0609020204030204" pitchFamily="49" charset="0"/>
              </a:rPr>
              <a:t>for </a:t>
            </a:r>
            <a:r>
              <a:rPr lang="en-US" sz="1700" err="1">
                <a:latin typeface="Consolas" panose="020B0609020204030204" pitchFamily="49" charset="0"/>
              </a:rPr>
              <a:t>i</a:t>
            </a:r>
            <a:r>
              <a:rPr lang="en-US" sz="1700">
                <a:latin typeface="Consolas" panose="020B0609020204030204" pitchFamily="49" charset="0"/>
              </a:rPr>
              <a:t> = 3,   result = 3 + 8-5</a:t>
            </a:r>
          </a:p>
          <a:p>
            <a:r>
              <a:rPr lang="en-US" sz="1700">
                <a:latin typeface="Consolas" panose="020B0609020204030204" pitchFamily="49" charset="0"/>
              </a:rPr>
              <a:t>             counter = 1 - 1</a:t>
            </a:r>
          </a:p>
          <a:p>
            <a:endParaRPr lang="en-US" sz="1700">
              <a:latin typeface="Consolas" panose="020B0609020204030204" pitchFamily="49" charset="0"/>
            </a:endParaRPr>
          </a:p>
        </p:txBody>
      </p:sp>
      <p:sp>
        <p:nvSpPr>
          <p:cNvPr id="18" name="Hộp Văn bản 17">
            <a:extLst>
              <a:ext uri="{FF2B5EF4-FFF2-40B4-BE49-F238E27FC236}">
                <a16:creationId xmlns:a16="http://schemas.microsoft.com/office/drawing/2014/main" id="{C6A26309-4780-4DF2-BB07-6244935F1B9E}"/>
              </a:ext>
            </a:extLst>
          </p:cNvPr>
          <p:cNvSpPr txBox="1"/>
          <p:nvPr/>
        </p:nvSpPr>
        <p:spPr>
          <a:xfrm>
            <a:off x="4770920" y="2518167"/>
            <a:ext cx="4763386" cy="877163"/>
          </a:xfrm>
          <a:prstGeom prst="rect">
            <a:avLst/>
          </a:prstGeom>
          <a:noFill/>
        </p:spPr>
        <p:txBody>
          <a:bodyPr wrap="square" rtlCol="0">
            <a:spAutoFit/>
          </a:bodyPr>
          <a:lstStyle/>
          <a:p>
            <a:r>
              <a:rPr lang="en-US" sz="1700">
                <a:latin typeface="Consolas" panose="020B0609020204030204" pitchFamily="49" charset="0"/>
              </a:rPr>
              <a:t>for </a:t>
            </a:r>
            <a:r>
              <a:rPr lang="en-US" sz="1700" err="1">
                <a:latin typeface="Consolas" panose="020B0609020204030204" pitchFamily="49" charset="0"/>
              </a:rPr>
              <a:t>i</a:t>
            </a:r>
            <a:r>
              <a:rPr lang="en-US" sz="1700">
                <a:latin typeface="Consolas" panose="020B0609020204030204" pitchFamily="49" charset="0"/>
              </a:rPr>
              <a:t> = 4,   result = 6</a:t>
            </a:r>
          </a:p>
          <a:p>
            <a:r>
              <a:rPr lang="en-US" sz="1700">
                <a:latin typeface="Consolas" panose="020B0609020204030204" pitchFamily="49" charset="0"/>
              </a:rPr>
              <a:t>             counter = 1   </a:t>
            </a:r>
          </a:p>
          <a:p>
            <a:endParaRPr lang="en-US" sz="1700">
              <a:latin typeface="Consolas" panose="020B0609020204030204" pitchFamily="49" charset="0"/>
            </a:endParaRPr>
          </a:p>
        </p:txBody>
      </p:sp>
      <p:sp>
        <p:nvSpPr>
          <p:cNvPr id="19" name="Hộp Văn bản 18">
            <a:extLst>
              <a:ext uri="{FF2B5EF4-FFF2-40B4-BE49-F238E27FC236}">
                <a16:creationId xmlns:a16="http://schemas.microsoft.com/office/drawing/2014/main" id="{FA615E38-3471-4D6E-B35B-407000FF86D5}"/>
              </a:ext>
            </a:extLst>
          </p:cNvPr>
          <p:cNvSpPr txBox="1"/>
          <p:nvPr/>
        </p:nvSpPr>
        <p:spPr>
          <a:xfrm>
            <a:off x="4770920" y="3334019"/>
            <a:ext cx="4763386" cy="877163"/>
          </a:xfrm>
          <a:prstGeom prst="rect">
            <a:avLst/>
          </a:prstGeom>
          <a:noFill/>
        </p:spPr>
        <p:txBody>
          <a:bodyPr wrap="square" rtlCol="0">
            <a:spAutoFit/>
          </a:bodyPr>
          <a:lstStyle/>
          <a:p>
            <a:r>
              <a:rPr lang="en-US" sz="1700">
                <a:latin typeface="Consolas" panose="020B0609020204030204" pitchFamily="49" charset="0"/>
              </a:rPr>
              <a:t>for </a:t>
            </a:r>
            <a:r>
              <a:rPr lang="en-US" sz="1700" err="1">
                <a:latin typeface="Consolas" panose="020B0609020204030204" pitchFamily="49" charset="0"/>
              </a:rPr>
              <a:t>i</a:t>
            </a:r>
            <a:r>
              <a:rPr lang="en-US" sz="1700">
                <a:latin typeface="Consolas" panose="020B0609020204030204" pitchFamily="49" charset="0"/>
              </a:rPr>
              <a:t> = 5,   result = 6 + 12-9</a:t>
            </a:r>
          </a:p>
          <a:p>
            <a:r>
              <a:rPr lang="en-US" sz="1700">
                <a:latin typeface="Consolas" panose="020B0609020204030204" pitchFamily="49" charset="0"/>
              </a:rPr>
              <a:t>             counter = 1 - 1   </a:t>
            </a:r>
          </a:p>
          <a:p>
            <a:endParaRPr lang="en-US" sz="1700">
              <a:latin typeface="Consolas" panose="020B0609020204030204" pitchFamily="49" charset="0"/>
            </a:endParaRPr>
          </a:p>
        </p:txBody>
      </p:sp>
      <p:cxnSp>
        <p:nvCxnSpPr>
          <p:cNvPr id="8" name="Đường kết nối Mũi tên Thẳng 7">
            <a:extLst>
              <a:ext uri="{FF2B5EF4-FFF2-40B4-BE49-F238E27FC236}">
                <a16:creationId xmlns:a16="http://schemas.microsoft.com/office/drawing/2014/main" id="{E108DAB7-5FAD-4D4D-BC8C-B2408B2E55ED}"/>
              </a:ext>
            </a:extLst>
          </p:cNvPr>
          <p:cNvCxnSpPr>
            <a:cxnSpLocks/>
          </p:cNvCxnSpPr>
          <p:nvPr/>
        </p:nvCxnSpPr>
        <p:spPr>
          <a:xfrm>
            <a:off x="723015" y="4339823"/>
            <a:ext cx="140349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Hộp Văn bản 9">
            <a:extLst>
              <a:ext uri="{FF2B5EF4-FFF2-40B4-BE49-F238E27FC236}">
                <a16:creationId xmlns:a16="http://schemas.microsoft.com/office/drawing/2014/main" id="{02D989B0-AF3B-4A78-AF37-468330123D2A}"/>
              </a:ext>
            </a:extLst>
          </p:cNvPr>
          <p:cNvSpPr txBox="1"/>
          <p:nvPr/>
        </p:nvSpPr>
        <p:spPr>
          <a:xfrm>
            <a:off x="2298049" y="4139768"/>
            <a:ext cx="4540102" cy="400110"/>
          </a:xfrm>
          <a:prstGeom prst="rect">
            <a:avLst/>
          </a:prstGeom>
          <a:noFill/>
        </p:spPr>
        <p:txBody>
          <a:bodyPr wrap="square" rtlCol="0">
            <a:spAutoFit/>
          </a:bodyPr>
          <a:lstStyle/>
          <a:p>
            <a:r>
              <a:rPr lang="en-US" sz="2000">
                <a:latin typeface="Consolas" panose="020B0609020204030204" pitchFamily="49" charset="0"/>
              </a:rPr>
              <a:t>Final result = 9</a:t>
            </a:r>
          </a:p>
        </p:txBody>
      </p:sp>
      <p:sp>
        <p:nvSpPr>
          <p:cNvPr id="16" name="Hộp Văn bản 18">
            <a:extLst>
              <a:ext uri="{FF2B5EF4-FFF2-40B4-BE49-F238E27FC236}">
                <a16:creationId xmlns:a16="http://schemas.microsoft.com/office/drawing/2014/main" id="{12916445-4281-4004-A33C-7C86457F1085}"/>
              </a:ext>
            </a:extLst>
          </p:cNvPr>
          <p:cNvSpPr txBox="1"/>
          <p:nvPr/>
        </p:nvSpPr>
        <p:spPr>
          <a:xfrm>
            <a:off x="0" y="659164"/>
            <a:ext cx="4635795" cy="615553"/>
          </a:xfrm>
          <a:prstGeom prst="rect">
            <a:avLst/>
          </a:prstGeom>
          <a:noFill/>
        </p:spPr>
        <p:txBody>
          <a:bodyPr wrap="square" rtlCol="0">
            <a:spAutoFit/>
          </a:bodyPr>
          <a:lstStyle/>
          <a:p>
            <a:r>
              <a:rPr lang="en-US" sz="1700">
                <a:latin typeface="Consolas" panose="020B0609020204030204" pitchFamily="49" charset="0"/>
              </a:rPr>
              <a:t>points = {2, 4, 5, 8, 9, 12}</a:t>
            </a:r>
          </a:p>
          <a:p>
            <a:r>
              <a:rPr lang="en-US" sz="1700">
                <a:latin typeface="Consolas" panose="020B0609020204030204" pitchFamily="49" charset="0"/>
              </a:rPr>
              <a:t>         {s, s, e, e, s, e}</a:t>
            </a:r>
          </a:p>
        </p:txBody>
      </p:sp>
      <p:pic>
        <p:nvPicPr>
          <p:cNvPr id="3" name="Picture 2">
            <a:extLst>
              <a:ext uri="{FF2B5EF4-FFF2-40B4-BE49-F238E27FC236}">
                <a16:creationId xmlns:a16="http://schemas.microsoft.com/office/drawing/2014/main" id="{9BE93712-4064-48AF-8E17-D3F20EC7373E}"/>
              </a:ext>
            </a:extLst>
          </p:cNvPr>
          <p:cNvPicPr>
            <a:picLocks noChangeAspect="1"/>
          </p:cNvPicPr>
          <p:nvPr/>
        </p:nvPicPr>
        <p:blipFill>
          <a:blip r:embed="rId3"/>
          <a:stretch>
            <a:fillRect/>
          </a:stretch>
        </p:blipFill>
        <p:spPr>
          <a:xfrm>
            <a:off x="3479677" y="167213"/>
            <a:ext cx="5664324" cy="1374123"/>
          </a:xfrm>
          <a:prstGeom prst="rect">
            <a:avLst/>
          </a:prstGeom>
        </p:spPr>
      </p:pic>
    </p:spTree>
    <p:extLst>
      <p:ext uri="{BB962C8B-B14F-4D97-AF65-F5344CB8AC3E}">
        <p14:creationId xmlns:p14="http://schemas.microsoft.com/office/powerpoint/2010/main" val="178138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P spid="17" grpId="0"/>
      <p:bldP spid="18" grpId="0"/>
      <p:bldP spid="19" grpId="0"/>
      <p:bldP spid="10" grpId="0"/>
      <p:bldP spid="1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95"/>
        <p:cNvGrpSpPr/>
        <p:nvPr/>
      </p:nvGrpSpPr>
      <p:grpSpPr>
        <a:xfrm>
          <a:off x="0" y="0"/>
          <a:ext cx="0" cy="0"/>
          <a:chOff x="0" y="0"/>
          <a:chExt cx="0" cy="0"/>
        </a:xfrm>
      </p:grpSpPr>
      <p:sp>
        <p:nvSpPr>
          <p:cNvPr id="2096" name="Google Shape;2096;p48"/>
          <p:cNvSpPr txBox="1">
            <a:spLocks noGrp="1"/>
          </p:cNvSpPr>
          <p:nvPr>
            <p:ph type="title"/>
          </p:nvPr>
        </p:nvSpPr>
        <p:spPr>
          <a:xfrm>
            <a:off x="720000" y="2297700"/>
            <a:ext cx="770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dibee Sans" panose="020B0604020202020204" charset="0"/>
                <a:ea typeface="Open Sans" panose="020B0606030504020204" pitchFamily="34" charset="0"/>
                <a:cs typeface="Open Sans" panose="020B0606030504020204" pitchFamily="34" charset="0"/>
              </a:rPr>
              <a:t>SWEEP-LINE</a:t>
            </a:r>
            <a:endParaRPr b="1">
              <a:solidFill>
                <a:schemeClr val="dk2"/>
              </a:solidFill>
              <a:latin typeface="Odibee Sans" panose="020B0604020202020204" charset="0"/>
              <a:ea typeface="Open Sans" panose="020B0606030504020204" pitchFamily="34" charset="0"/>
              <a:cs typeface="Open Sans" panose="020B0606030504020204" pitchFamily="34" charset="0"/>
            </a:endParaRPr>
          </a:p>
        </p:txBody>
      </p:sp>
      <p:sp>
        <p:nvSpPr>
          <p:cNvPr id="2097" name="Google Shape;2097;p48"/>
          <p:cNvSpPr txBox="1">
            <a:spLocks noGrp="1"/>
          </p:cNvSpPr>
          <p:nvPr>
            <p:ph type="title" idx="2"/>
          </p:nvPr>
        </p:nvSpPr>
        <p:spPr>
          <a:xfrm>
            <a:off x="2996550" y="1400525"/>
            <a:ext cx="3150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Odibee Sans" panose="020B0604020202020204" charset="0"/>
                <a:ea typeface="Open Sans" panose="020B0606030504020204" pitchFamily="34" charset="0"/>
                <a:cs typeface="Open Sans" panose="020B0606030504020204" pitchFamily="34" charset="0"/>
              </a:rPr>
              <a:t>02</a:t>
            </a:r>
            <a:endParaRPr b="1">
              <a:latin typeface="Odibee Sans" panose="020B0604020202020204" charset="0"/>
              <a:ea typeface="Open Sans" panose="020B0606030504020204" pitchFamily="34" charset="0"/>
              <a:cs typeface="Open Sans" panose="020B0606030504020204" pitchFamily="34" charset="0"/>
            </a:endParaRPr>
          </a:p>
        </p:txBody>
      </p:sp>
      <p:grpSp>
        <p:nvGrpSpPr>
          <p:cNvPr id="2099" name="Google Shape;2099;p48"/>
          <p:cNvGrpSpPr/>
          <p:nvPr/>
        </p:nvGrpSpPr>
        <p:grpSpPr>
          <a:xfrm>
            <a:off x="1729532" y="3654347"/>
            <a:ext cx="411509" cy="596828"/>
            <a:chOff x="2041313" y="3869325"/>
            <a:chExt cx="195575" cy="283650"/>
          </a:xfrm>
        </p:grpSpPr>
        <p:sp>
          <p:nvSpPr>
            <p:cNvPr id="2100" name="Google Shape;2100;p48"/>
            <p:cNvSpPr/>
            <p:nvPr/>
          </p:nvSpPr>
          <p:spPr>
            <a:xfrm>
              <a:off x="2041313" y="3869325"/>
              <a:ext cx="195575" cy="96125"/>
            </a:xfrm>
            <a:custGeom>
              <a:avLst/>
              <a:gdLst/>
              <a:ahLst/>
              <a:cxnLst/>
              <a:rect l="l" t="t" r="r" b="b"/>
              <a:pathLst>
                <a:path w="7823" h="3845" extrusionOk="0">
                  <a:moveTo>
                    <a:pt x="4273" y="1"/>
                  </a:moveTo>
                  <a:cubicBezTo>
                    <a:pt x="4202" y="1"/>
                    <a:pt x="4130" y="24"/>
                    <a:pt x="4072" y="71"/>
                  </a:cubicBezTo>
                  <a:lnTo>
                    <a:pt x="143" y="3309"/>
                  </a:lnTo>
                  <a:cubicBezTo>
                    <a:pt x="24" y="3416"/>
                    <a:pt x="0" y="3607"/>
                    <a:pt x="107" y="3726"/>
                  </a:cubicBezTo>
                  <a:cubicBezTo>
                    <a:pt x="167" y="3797"/>
                    <a:pt x="250" y="3845"/>
                    <a:pt x="334" y="3845"/>
                  </a:cubicBezTo>
                  <a:cubicBezTo>
                    <a:pt x="405" y="3845"/>
                    <a:pt x="465" y="3821"/>
                    <a:pt x="524" y="3773"/>
                  </a:cubicBezTo>
                  <a:lnTo>
                    <a:pt x="4251" y="702"/>
                  </a:lnTo>
                  <a:lnTo>
                    <a:pt x="7287" y="3750"/>
                  </a:lnTo>
                  <a:cubicBezTo>
                    <a:pt x="7346" y="3809"/>
                    <a:pt x="7421" y="3839"/>
                    <a:pt x="7495" y="3839"/>
                  </a:cubicBezTo>
                  <a:cubicBezTo>
                    <a:pt x="7570" y="3839"/>
                    <a:pt x="7644" y="3809"/>
                    <a:pt x="7704" y="3750"/>
                  </a:cubicBezTo>
                  <a:cubicBezTo>
                    <a:pt x="7823" y="3631"/>
                    <a:pt x="7823" y="3440"/>
                    <a:pt x="7704" y="3333"/>
                  </a:cubicBezTo>
                  <a:lnTo>
                    <a:pt x="4477" y="82"/>
                  </a:lnTo>
                  <a:cubicBezTo>
                    <a:pt x="4422" y="27"/>
                    <a:pt x="4348" y="1"/>
                    <a:pt x="42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8"/>
            <p:cNvSpPr/>
            <p:nvPr/>
          </p:nvSpPr>
          <p:spPr>
            <a:xfrm>
              <a:off x="2041313" y="3963125"/>
              <a:ext cx="195575" cy="96100"/>
            </a:xfrm>
            <a:custGeom>
              <a:avLst/>
              <a:gdLst/>
              <a:ahLst/>
              <a:cxnLst/>
              <a:rect l="l" t="t" r="r" b="b"/>
              <a:pathLst>
                <a:path w="7823" h="3844" extrusionOk="0">
                  <a:moveTo>
                    <a:pt x="4267" y="0"/>
                  </a:moveTo>
                  <a:cubicBezTo>
                    <a:pt x="4198" y="0"/>
                    <a:pt x="4128" y="24"/>
                    <a:pt x="4072" y="69"/>
                  </a:cubicBezTo>
                  <a:lnTo>
                    <a:pt x="143" y="3307"/>
                  </a:lnTo>
                  <a:cubicBezTo>
                    <a:pt x="24" y="3415"/>
                    <a:pt x="0" y="3605"/>
                    <a:pt x="107" y="3736"/>
                  </a:cubicBezTo>
                  <a:cubicBezTo>
                    <a:pt x="167" y="3808"/>
                    <a:pt x="250" y="3843"/>
                    <a:pt x="334" y="3843"/>
                  </a:cubicBezTo>
                  <a:cubicBezTo>
                    <a:pt x="405" y="3843"/>
                    <a:pt x="465" y="3819"/>
                    <a:pt x="524" y="3772"/>
                  </a:cubicBezTo>
                  <a:lnTo>
                    <a:pt x="4251" y="700"/>
                  </a:lnTo>
                  <a:lnTo>
                    <a:pt x="7287" y="3748"/>
                  </a:lnTo>
                  <a:cubicBezTo>
                    <a:pt x="7346" y="3808"/>
                    <a:pt x="7421" y="3837"/>
                    <a:pt x="7495" y="3837"/>
                  </a:cubicBezTo>
                  <a:cubicBezTo>
                    <a:pt x="7570" y="3837"/>
                    <a:pt x="7644" y="3808"/>
                    <a:pt x="7704" y="3748"/>
                  </a:cubicBezTo>
                  <a:cubicBezTo>
                    <a:pt x="7823" y="3629"/>
                    <a:pt x="7823" y="3450"/>
                    <a:pt x="7704" y="3331"/>
                  </a:cubicBezTo>
                  <a:lnTo>
                    <a:pt x="4477" y="93"/>
                  </a:lnTo>
                  <a:cubicBezTo>
                    <a:pt x="4420" y="30"/>
                    <a:pt x="4344" y="0"/>
                    <a:pt x="42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8"/>
            <p:cNvSpPr/>
            <p:nvPr/>
          </p:nvSpPr>
          <p:spPr>
            <a:xfrm>
              <a:off x="2041313" y="4056875"/>
              <a:ext cx="195575" cy="96100"/>
            </a:xfrm>
            <a:custGeom>
              <a:avLst/>
              <a:gdLst/>
              <a:ahLst/>
              <a:cxnLst/>
              <a:rect l="l" t="t" r="r" b="b"/>
              <a:pathLst>
                <a:path w="7823" h="3844" extrusionOk="0">
                  <a:moveTo>
                    <a:pt x="4267" y="1"/>
                  </a:moveTo>
                  <a:cubicBezTo>
                    <a:pt x="4198" y="1"/>
                    <a:pt x="4128" y="24"/>
                    <a:pt x="4072" y="69"/>
                  </a:cubicBezTo>
                  <a:lnTo>
                    <a:pt x="143" y="3308"/>
                  </a:lnTo>
                  <a:cubicBezTo>
                    <a:pt x="24" y="3415"/>
                    <a:pt x="0" y="3606"/>
                    <a:pt x="107" y="3737"/>
                  </a:cubicBezTo>
                  <a:cubicBezTo>
                    <a:pt x="167" y="3808"/>
                    <a:pt x="250" y="3844"/>
                    <a:pt x="334" y="3844"/>
                  </a:cubicBezTo>
                  <a:cubicBezTo>
                    <a:pt x="405" y="3844"/>
                    <a:pt x="465" y="3820"/>
                    <a:pt x="524" y="3772"/>
                  </a:cubicBezTo>
                  <a:lnTo>
                    <a:pt x="4251" y="700"/>
                  </a:lnTo>
                  <a:lnTo>
                    <a:pt x="7287" y="3748"/>
                  </a:lnTo>
                  <a:cubicBezTo>
                    <a:pt x="7346" y="3808"/>
                    <a:pt x="7421" y="3838"/>
                    <a:pt x="7495" y="3838"/>
                  </a:cubicBezTo>
                  <a:cubicBezTo>
                    <a:pt x="7570" y="3838"/>
                    <a:pt x="7644" y="3808"/>
                    <a:pt x="7704" y="3748"/>
                  </a:cubicBezTo>
                  <a:cubicBezTo>
                    <a:pt x="7823" y="3629"/>
                    <a:pt x="7823" y="3451"/>
                    <a:pt x="7704" y="3332"/>
                  </a:cubicBezTo>
                  <a:lnTo>
                    <a:pt x="4477" y="93"/>
                  </a:lnTo>
                  <a:cubicBezTo>
                    <a:pt x="4420" y="30"/>
                    <a:pt x="4344" y="1"/>
                    <a:pt x="42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3" name="Google Shape;2103;p48"/>
          <p:cNvGrpSpPr/>
          <p:nvPr/>
        </p:nvGrpSpPr>
        <p:grpSpPr>
          <a:xfrm>
            <a:off x="-241500" y="197475"/>
            <a:ext cx="9524150" cy="4945984"/>
            <a:chOff x="-241500" y="197475"/>
            <a:chExt cx="9524150" cy="4945984"/>
          </a:xfrm>
        </p:grpSpPr>
        <p:sp>
          <p:nvSpPr>
            <p:cNvPr id="2104" name="Google Shape;2104;p48"/>
            <p:cNvSpPr/>
            <p:nvPr/>
          </p:nvSpPr>
          <p:spPr>
            <a:xfrm>
              <a:off x="8004350" y="197475"/>
              <a:ext cx="1278300" cy="287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8"/>
            <p:cNvSpPr/>
            <p:nvPr/>
          </p:nvSpPr>
          <p:spPr>
            <a:xfrm>
              <a:off x="-241500" y="2935825"/>
              <a:ext cx="1342800" cy="1342800"/>
            </a:xfrm>
            <a:prstGeom prst="donut">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6" name="Google Shape;2106;p48"/>
            <p:cNvGrpSpPr/>
            <p:nvPr/>
          </p:nvGrpSpPr>
          <p:grpSpPr>
            <a:xfrm>
              <a:off x="7833100" y="3857688"/>
              <a:ext cx="745800" cy="745800"/>
              <a:chOff x="7833100" y="3857688"/>
              <a:chExt cx="745800" cy="745800"/>
            </a:xfrm>
          </p:grpSpPr>
          <p:sp>
            <p:nvSpPr>
              <p:cNvPr id="2107" name="Google Shape;2107;p48"/>
              <p:cNvSpPr/>
              <p:nvPr/>
            </p:nvSpPr>
            <p:spPr>
              <a:xfrm>
                <a:off x="7833100" y="3857688"/>
                <a:ext cx="593400" cy="59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8"/>
              <p:cNvSpPr/>
              <p:nvPr/>
            </p:nvSpPr>
            <p:spPr>
              <a:xfrm>
                <a:off x="7985500" y="4010088"/>
                <a:ext cx="593400" cy="593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9" name="Google Shape;2109;p48"/>
            <p:cNvGrpSpPr/>
            <p:nvPr/>
          </p:nvGrpSpPr>
          <p:grpSpPr>
            <a:xfrm>
              <a:off x="7479256" y="339775"/>
              <a:ext cx="972046" cy="1342812"/>
              <a:chOff x="2673045" y="-67517"/>
              <a:chExt cx="665238" cy="918916"/>
            </a:xfrm>
          </p:grpSpPr>
          <p:sp>
            <p:nvSpPr>
              <p:cNvPr id="2110" name="Google Shape;2110;p48"/>
              <p:cNvSpPr/>
              <p:nvPr/>
            </p:nvSpPr>
            <p:spPr>
              <a:xfrm rot="-5400000">
                <a:off x="2594024" y="111691"/>
                <a:ext cx="823440" cy="655977"/>
              </a:xfrm>
              <a:custGeom>
                <a:avLst/>
                <a:gdLst/>
                <a:ahLst/>
                <a:cxnLst/>
                <a:rect l="l" t="t" r="r" b="b"/>
                <a:pathLst>
                  <a:path w="25874" h="20612" extrusionOk="0">
                    <a:moveTo>
                      <a:pt x="20350" y="1"/>
                    </a:moveTo>
                    <a:cubicBezTo>
                      <a:pt x="19973" y="1"/>
                      <a:pt x="19591" y="105"/>
                      <a:pt x="19253" y="324"/>
                    </a:cubicBezTo>
                    <a:cubicBezTo>
                      <a:pt x="18301" y="931"/>
                      <a:pt x="18027" y="2205"/>
                      <a:pt x="18634" y="3145"/>
                    </a:cubicBezTo>
                    <a:cubicBezTo>
                      <a:pt x="21230" y="7170"/>
                      <a:pt x="20063" y="12551"/>
                      <a:pt x="16039" y="15135"/>
                    </a:cubicBezTo>
                    <a:cubicBezTo>
                      <a:pt x="14617" y="16053"/>
                      <a:pt x="13001" y="16524"/>
                      <a:pt x="11354" y="16524"/>
                    </a:cubicBezTo>
                    <a:cubicBezTo>
                      <a:pt x="10738" y="16524"/>
                      <a:pt x="10118" y="16458"/>
                      <a:pt x="9502" y="16326"/>
                    </a:cubicBezTo>
                    <a:cubicBezTo>
                      <a:pt x="7240" y="15837"/>
                      <a:pt x="5299" y="14492"/>
                      <a:pt x="4049" y="12539"/>
                    </a:cubicBezTo>
                    <a:cubicBezTo>
                      <a:pt x="3654" y="11932"/>
                      <a:pt x="2998" y="11601"/>
                      <a:pt x="2331" y="11601"/>
                    </a:cubicBezTo>
                    <a:cubicBezTo>
                      <a:pt x="1951" y="11601"/>
                      <a:pt x="1568" y="11708"/>
                      <a:pt x="1227" y="11932"/>
                    </a:cubicBezTo>
                    <a:cubicBezTo>
                      <a:pt x="275" y="12539"/>
                      <a:pt x="1" y="13801"/>
                      <a:pt x="608" y="14754"/>
                    </a:cubicBezTo>
                    <a:cubicBezTo>
                      <a:pt x="2454" y="17611"/>
                      <a:pt x="5299" y="19588"/>
                      <a:pt x="8633" y="20314"/>
                    </a:cubicBezTo>
                    <a:cubicBezTo>
                      <a:pt x="9538" y="20517"/>
                      <a:pt x="10455" y="20612"/>
                      <a:pt x="11371" y="20612"/>
                    </a:cubicBezTo>
                    <a:cubicBezTo>
                      <a:pt x="13788" y="20612"/>
                      <a:pt x="16158" y="19921"/>
                      <a:pt x="18241" y="18576"/>
                    </a:cubicBezTo>
                    <a:cubicBezTo>
                      <a:pt x="24159" y="14766"/>
                      <a:pt x="25873" y="6860"/>
                      <a:pt x="22075" y="943"/>
                    </a:cubicBezTo>
                    <a:cubicBezTo>
                      <a:pt x="21686" y="333"/>
                      <a:pt x="21024" y="1"/>
                      <a:pt x="203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8"/>
              <p:cNvSpPr/>
              <p:nvPr/>
            </p:nvSpPr>
            <p:spPr>
              <a:xfrm rot="-5400000">
                <a:off x="2588279" y="17249"/>
                <a:ext cx="834770" cy="665238"/>
              </a:xfrm>
              <a:custGeom>
                <a:avLst/>
                <a:gdLst/>
                <a:ahLst/>
                <a:cxnLst/>
                <a:rect l="l" t="t" r="r" b="b"/>
                <a:pathLst>
                  <a:path w="26230" h="20903" extrusionOk="0">
                    <a:moveTo>
                      <a:pt x="20529" y="298"/>
                    </a:moveTo>
                    <a:cubicBezTo>
                      <a:pt x="20662" y="298"/>
                      <a:pt x="20797" y="312"/>
                      <a:pt x="20931" y="341"/>
                    </a:cubicBezTo>
                    <a:cubicBezTo>
                      <a:pt x="21419" y="448"/>
                      <a:pt x="21848" y="745"/>
                      <a:pt x="22122" y="1174"/>
                    </a:cubicBezTo>
                    <a:cubicBezTo>
                      <a:pt x="25884" y="7020"/>
                      <a:pt x="24182" y="14842"/>
                      <a:pt x="18336" y="18605"/>
                    </a:cubicBezTo>
                    <a:cubicBezTo>
                      <a:pt x="16300" y="19914"/>
                      <a:pt x="13942" y="20617"/>
                      <a:pt x="11537" y="20617"/>
                    </a:cubicBezTo>
                    <a:cubicBezTo>
                      <a:pt x="10644" y="20617"/>
                      <a:pt x="9727" y="20510"/>
                      <a:pt x="8846" y="20319"/>
                    </a:cubicBezTo>
                    <a:cubicBezTo>
                      <a:pt x="5548" y="19605"/>
                      <a:pt x="2727" y="17652"/>
                      <a:pt x="905" y="14819"/>
                    </a:cubicBezTo>
                    <a:cubicBezTo>
                      <a:pt x="345" y="13937"/>
                      <a:pt x="595" y="12759"/>
                      <a:pt x="1476" y="12199"/>
                    </a:cubicBezTo>
                    <a:cubicBezTo>
                      <a:pt x="1786" y="11997"/>
                      <a:pt x="2143" y="11902"/>
                      <a:pt x="2500" y="11902"/>
                    </a:cubicBezTo>
                    <a:cubicBezTo>
                      <a:pt x="2631" y="11902"/>
                      <a:pt x="2762" y="11913"/>
                      <a:pt x="2905" y="11949"/>
                    </a:cubicBezTo>
                    <a:cubicBezTo>
                      <a:pt x="3393" y="12056"/>
                      <a:pt x="3822" y="12342"/>
                      <a:pt x="4096" y="12771"/>
                    </a:cubicBezTo>
                    <a:cubicBezTo>
                      <a:pt x="5370" y="14747"/>
                      <a:pt x="7334" y="16116"/>
                      <a:pt x="9644" y="16616"/>
                    </a:cubicBezTo>
                    <a:cubicBezTo>
                      <a:pt x="10275" y="16754"/>
                      <a:pt x="10912" y="16822"/>
                      <a:pt x="11544" y="16822"/>
                    </a:cubicBezTo>
                    <a:cubicBezTo>
                      <a:pt x="13214" y="16822"/>
                      <a:pt x="14854" y="16347"/>
                      <a:pt x="16288" y="15414"/>
                    </a:cubicBezTo>
                    <a:cubicBezTo>
                      <a:pt x="20384" y="12783"/>
                      <a:pt x="21574" y="7318"/>
                      <a:pt x="18943" y="3222"/>
                    </a:cubicBezTo>
                    <a:cubicBezTo>
                      <a:pt x="18371" y="2341"/>
                      <a:pt x="18621" y="1162"/>
                      <a:pt x="19503" y="603"/>
                    </a:cubicBezTo>
                    <a:cubicBezTo>
                      <a:pt x="19816" y="402"/>
                      <a:pt x="20167" y="298"/>
                      <a:pt x="20529" y="298"/>
                    </a:cubicBezTo>
                    <a:close/>
                    <a:moveTo>
                      <a:pt x="20512" y="0"/>
                    </a:moveTo>
                    <a:cubicBezTo>
                      <a:pt x="20101" y="0"/>
                      <a:pt x="19700" y="121"/>
                      <a:pt x="19348" y="352"/>
                    </a:cubicBezTo>
                    <a:cubicBezTo>
                      <a:pt x="18324" y="1007"/>
                      <a:pt x="18038" y="2365"/>
                      <a:pt x="18693" y="3377"/>
                    </a:cubicBezTo>
                    <a:cubicBezTo>
                      <a:pt x="21229" y="7330"/>
                      <a:pt x="20086" y="12616"/>
                      <a:pt x="16133" y="15164"/>
                    </a:cubicBezTo>
                    <a:cubicBezTo>
                      <a:pt x="14738" y="16065"/>
                      <a:pt x="13148" y="16525"/>
                      <a:pt x="11527" y="16525"/>
                    </a:cubicBezTo>
                    <a:cubicBezTo>
                      <a:pt x="10920" y="16525"/>
                      <a:pt x="10310" y="16460"/>
                      <a:pt x="9704" y="16331"/>
                    </a:cubicBezTo>
                    <a:cubicBezTo>
                      <a:pt x="7477" y="15842"/>
                      <a:pt x="5572" y="14521"/>
                      <a:pt x="4346" y="12604"/>
                    </a:cubicBezTo>
                    <a:cubicBezTo>
                      <a:pt x="4024" y="12116"/>
                      <a:pt x="3536" y="11771"/>
                      <a:pt x="2965" y="11651"/>
                    </a:cubicBezTo>
                    <a:cubicBezTo>
                      <a:pt x="2807" y="11619"/>
                      <a:pt x="2649" y="11602"/>
                      <a:pt x="2491" y="11602"/>
                    </a:cubicBezTo>
                    <a:cubicBezTo>
                      <a:pt x="2078" y="11602"/>
                      <a:pt x="1672" y="11716"/>
                      <a:pt x="1310" y="11949"/>
                    </a:cubicBezTo>
                    <a:cubicBezTo>
                      <a:pt x="298" y="12604"/>
                      <a:pt x="0" y="13961"/>
                      <a:pt x="655" y="14973"/>
                    </a:cubicBezTo>
                    <a:cubicBezTo>
                      <a:pt x="2524" y="17878"/>
                      <a:pt x="5406" y="19879"/>
                      <a:pt x="8775" y="20605"/>
                    </a:cubicBezTo>
                    <a:cubicBezTo>
                      <a:pt x="9692" y="20807"/>
                      <a:pt x="10620" y="20903"/>
                      <a:pt x="11537" y="20903"/>
                    </a:cubicBezTo>
                    <a:cubicBezTo>
                      <a:pt x="14002" y="20903"/>
                      <a:pt x="16407" y="20200"/>
                      <a:pt x="18502" y="18843"/>
                    </a:cubicBezTo>
                    <a:cubicBezTo>
                      <a:pt x="24491" y="14997"/>
                      <a:pt x="26230" y="6996"/>
                      <a:pt x="22372" y="1007"/>
                    </a:cubicBezTo>
                    <a:cubicBezTo>
                      <a:pt x="22050" y="519"/>
                      <a:pt x="21562" y="174"/>
                      <a:pt x="20991" y="55"/>
                    </a:cubicBezTo>
                    <a:cubicBezTo>
                      <a:pt x="20831" y="18"/>
                      <a:pt x="20671" y="0"/>
                      <a:pt x="20512" y="0"/>
                    </a:cubicBezTo>
                    <a:close/>
                  </a:path>
                </a:pathLst>
              </a:custGeom>
              <a:solidFill>
                <a:srgbClr val="121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2" name="Google Shape;2112;p48"/>
            <p:cNvGrpSpPr/>
            <p:nvPr/>
          </p:nvGrpSpPr>
          <p:grpSpPr>
            <a:xfrm>
              <a:off x="98937" y="384229"/>
              <a:ext cx="1002357" cy="974110"/>
              <a:chOff x="5109838" y="3156700"/>
              <a:chExt cx="306625" cy="297975"/>
            </a:xfrm>
          </p:grpSpPr>
          <p:sp>
            <p:nvSpPr>
              <p:cNvPr id="2113" name="Google Shape;2113;p48"/>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8"/>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8"/>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8"/>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7" name="Google Shape;2117;p48"/>
            <p:cNvGrpSpPr/>
            <p:nvPr/>
          </p:nvGrpSpPr>
          <p:grpSpPr>
            <a:xfrm rot="5400000">
              <a:off x="568494" y="3769655"/>
              <a:ext cx="1372910" cy="1374697"/>
              <a:chOff x="5623313" y="1654942"/>
              <a:chExt cx="720650" cy="721550"/>
            </a:xfrm>
          </p:grpSpPr>
          <p:sp>
            <p:nvSpPr>
              <p:cNvPr id="2118" name="Google Shape;2118;p48"/>
              <p:cNvSpPr/>
              <p:nvPr/>
            </p:nvSpPr>
            <p:spPr>
              <a:xfrm>
                <a:off x="5967688" y="1654942"/>
                <a:ext cx="309300" cy="150650"/>
              </a:xfrm>
              <a:custGeom>
                <a:avLst/>
                <a:gdLst/>
                <a:ahLst/>
                <a:cxnLst/>
                <a:rect l="l" t="t" r="r" b="b"/>
                <a:pathLst>
                  <a:path w="12372" h="6026" extrusionOk="0">
                    <a:moveTo>
                      <a:pt x="644" y="1"/>
                    </a:moveTo>
                    <a:cubicBezTo>
                      <a:pt x="429" y="1"/>
                      <a:pt x="215" y="13"/>
                      <a:pt x="1" y="25"/>
                    </a:cubicBezTo>
                    <a:lnTo>
                      <a:pt x="12371" y="6025"/>
                    </a:lnTo>
                    <a:cubicBezTo>
                      <a:pt x="11990" y="5490"/>
                      <a:pt x="11585" y="5002"/>
                      <a:pt x="11145" y="4525"/>
                    </a:cubicBezTo>
                    <a:lnTo>
                      <a:pt x="1941" y="60"/>
                    </a:lnTo>
                    <a:cubicBezTo>
                      <a:pt x="1513" y="25"/>
                      <a:pt x="1084" y="1"/>
                      <a:pt x="6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8"/>
              <p:cNvSpPr/>
              <p:nvPr/>
            </p:nvSpPr>
            <p:spPr>
              <a:xfrm>
                <a:off x="5859638" y="1668042"/>
                <a:ext cx="467350" cy="235775"/>
              </a:xfrm>
              <a:custGeom>
                <a:avLst/>
                <a:gdLst/>
                <a:ahLst/>
                <a:cxnLst/>
                <a:rect l="l" t="t" r="r" b="b"/>
                <a:pathLst>
                  <a:path w="18694" h="9431" extrusionOk="0">
                    <a:moveTo>
                      <a:pt x="1108" y="1"/>
                    </a:moveTo>
                    <a:cubicBezTo>
                      <a:pt x="739" y="108"/>
                      <a:pt x="358" y="227"/>
                      <a:pt x="1" y="358"/>
                    </a:cubicBezTo>
                    <a:lnTo>
                      <a:pt x="18693" y="9431"/>
                    </a:lnTo>
                    <a:cubicBezTo>
                      <a:pt x="18574" y="9061"/>
                      <a:pt x="18432" y="8692"/>
                      <a:pt x="18289" y="8335"/>
                    </a:cubicBezTo>
                    <a:lnTo>
                      <a:pt x="11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8"/>
              <p:cNvSpPr/>
              <p:nvPr/>
            </p:nvSpPr>
            <p:spPr>
              <a:xfrm>
                <a:off x="5784938" y="1702292"/>
                <a:ext cx="558425" cy="283675"/>
              </a:xfrm>
              <a:custGeom>
                <a:avLst/>
                <a:gdLst/>
                <a:ahLst/>
                <a:cxnLst/>
                <a:rect l="l" t="t" r="r" b="b"/>
                <a:pathLst>
                  <a:path w="22337" h="11347" extrusionOk="0">
                    <a:moveTo>
                      <a:pt x="810" y="0"/>
                    </a:moveTo>
                    <a:cubicBezTo>
                      <a:pt x="536" y="155"/>
                      <a:pt x="262" y="321"/>
                      <a:pt x="0" y="500"/>
                    </a:cubicBezTo>
                    <a:lnTo>
                      <a:pt x="22336" y="11347"/>
                    </a:lnTo>
                    <a:cubicBezTo>
                      <a:pt x="22313" y="11025"/>
                      <a:pt x="22277" y="10704"/>
                      <a:pt x="22229" y="10394"/>
                    </a:cubicBezTo>
                    <a:lnTo>
                      <a:pt x="8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8"/>
              <p:cNvSpPr/>
              <p:nvPr/>
            </p:nvSpPr>
            <p:spPr>
              <a:xfrm>
                <a:off x="5728088" y="1746642"/>
                <a:ext cx="615875" cy="312550"/>
              </a:xfrm>
              <a:custGeom>
                <a:avLst/>
                <a:gdLst/>
                <a:ahLst/>
                <a:cxnLst/>
                <a:rect l="l" t="t" r="r" b="b"/>
                <a:pathLst>
                  <a:path w="24635" h="12502" extrusionOk="0">
                    <a:moveTo>
                      <a:pt x="631" y="0"/>
                    </a:moveTo>
                    <a:cubicBezTo>
                      <a:pt x="417" y="191"/>
                      <a:pt x="203" y="381"/>
                      <a:pt x="0" y="583"/>
                    </a:cubicBezTo>
                    <a:lnTo>
                      <a:pt x="24563" y="12502"/>
                    </a:lnTo>
                    <a:cubicBezTo>
                      <a:pt x="24598" y="12216"/>
                      <a:pt x="24622" y="11942"/>
                      <a:pt x="24634" y="11644"/>
                    </a:cubicBezTo>
                    <a:lnTo>
                      <a:pt x="6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8"/>
              <p:cNvSpPr/>
              <p:nvPr/>
            </p:nvSpPr>
            <p:spPr>
              <a:xfrm>
                <a:off x="5684613" y="1797817"/>
                <a:ext cx="648625" cy="328350"/>
              </a:xfrm>
              <a:custGeom>
                <a:avLst/>
                <a:gdLst/>
                <a:ahLst/>
                <a:cxnLst/>
                <a:rect l="l" t="t" r="r" b="b"/>
                <a:pathLst>
                  <a:path w="25945" h="13134" extrusionOk="0">
                    <a:moveTo>
                      <a:pt x="477" y="1"/>
                    </a:moveTo>
                    <a:cubicBezTo>
                      <a:pt x="310" y="215"/>
                      <a:pt x="156" y="430"/>
                      <a:pt x="1" y="656"/>
                    </a:cubicBezTo>
                    <a:lnTo>
                      <a:pt x="25718" y="13133"/>
                    </a:lnTo>
                    <a:cubicBezTo>
                      <a:pt x="25802" y="12883"/>
                      <a:pt x="25873" y="12622"/>
                      <a:pt x="25945" y="12360"/>
                    </a:cubicBezTo>
                    <a:lnTo>
                      <a:pt x="4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8"/>
              <p:cNvSpPr/>
              <p:nvPr/>
            </p:nvSpPr>
            <p:spPr>
              <a:xfrm>
                <a:off x="5652463" y="1854667"/>
                <a:ext cx="657850" cy="333125"/>
              </a:xfrm>
              <a:custGeom>
                <a:avLst/>
                <a:gdLst/>
                <a:ahLst/>
                <a:cxnLst/>
                <a:rect l="l" t="t" r="r" b="b"/>
                <a:pathLst>
                  <a:path w="26314" h="13325" extrusionOk="0">
                    <a:moveTo>
                      <a:pt x="346" y="1"/>
                    </a:moveTo>
                    <a:cubicBezTo>
                      <a:pt x="227" y="239"/>
                      <a:pt x="108" y="477"/>
                      <a:pt x="1" y="727"/>
                    </a:cubicBezTo>
                    <a:lnTo>
                      <a:pt x="25957" y="13324"/>
                    </a:lnTo>
                    <a:cubicBezTo>
                      <a:pt x="26088" y="13086"/>
                      <a:pt x="26207" y="12848"/>
                      <a:pt x="26314" y="12598"/>
                    </a:cubicBezTo>
                    <a:lnTo>
                      <a:pt x="3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8"/>
              <p:cNvSpPr/>
              <p:nvPr/>
            </p:nvSpPr>
            <p:spPr>
              <a:xfrm>
                <a:off x="5631938" y="1916892"/>
                <a:ext cx="644450" cy="326550"/>
              </a:xfrm>
              <a:custGeom>
                <a:avLst/>
                <a:gdLst/>
                <a:ahLst/>
                <a:cxnLst/>
                <a:rect l="l" t="t" r="r" b="b"/>
                <a:pathLst>
                  <a:path w="25778" h="13062" extrusionOk="0">
                    <a:moveTo>
                      <a:pt x="203" y="0"/>
                    </a:moveTo>
                    <a:cubicBezTo>
                      <a:pt x="119" y="262"/>
                      <a:pt x="60" y="536"/>
                      <a:pt x="0" y="798"/>
                    </a:cubicBezTo>
                    <a:lnTo>
                      <a:pt x="25277" y="13062"/>
                    </a:lnTo>
                    <a:cubicBezTo>
                      <a:pt x="25444" y="12859"/>
                      <a:pt x="25611" y="12633"/>
                      <a:pt x="25777" y="12419"/>
                    </a:cubicBezTo>
                    <a:lnTo>
                      <a:pt x="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8"/>
              <p:cNvSpPr/>
              <p:nvPr/>
            </p:nvSpPr>
            <p:spPr>
              <a:xfrm>
                <a:off x="5623313" y="1985042"/>
                <a:ext cx="607225" cy="308700"/>
              </a:xfrm>
              <a:custGeom>
                <a:avLst/>
                <a:gdLst/>
                <a:ahLst/>
                <a:cxnLst/>
                <a:rect l="l" t="t" r="r" b="b"/>
                <a:pathLst>
                  <a:path w="24289" h="12348" extrusionOk="0">
                    <a:moveTo>
                      <a:pt x="48" y="1"/>
                    </a:moveTo>
                    <a:cubicBezTo>
                      <a:pt x="24" y="287"/>
                      <a:pt x="12" y="584"/>
                      <a:pt x="0" y="870"/>
                    </a:cubicBezTo>
                    <a:lnTo>
                      <a:pt x="23634" y="12348"/>
                    </a:lnTo>
                    <a:cubicBezTo>
                      <a:pt x="23860" y="12157"/>
                      <a:pt x="24075" y="11967"/>
                      <a:pt x="24289" y="11764"/>
                    </a:cubicBezTo>
                    <a:lnTo>
                      <a:pt x="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8"/>
              <p:cNvSpPr/>
              <p:nvPr/>
            </p:nvSpPr>
            <p:spPr>
              <a:xfrm>
                <a:off x="5625688" y="2059767"/>
                <a:ext cx="545325" cy="276550"/>
              </a:xfrm>
              <a:custGeom>
                <a:avLst/>
                <a:gdLst/>
                <a:ahLst/>
                <a:cxnLst/>
                <a:rect l="l" t="t" r="r" b="b"/>
                <a:pathLst>
                  <a:path w="21813" h="11062" extrusionOk="0">
                    <a:moveTo>
                      <a:pt x="0" y="0"/>
                    </a:moveTo>
                    <a:cubicBezTo>
                      <a:pt x="48" y="322"/>
                      <a:pt x="96" y="643"/>
                      <a:pt x="155" y="965"/>
                    </a:cubicBezTo>
                    <a:lnTo>
                      <a:pt x="20955" y="11061"/>
                    </a:lnTo>
                    <a:cubicBezTo>
                      <a:pt x="21253" y="10906"/>
                      <a:pt x="21539" y="10752"/>
                      <a:pt x="21813" y="10585"/>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8"/>
              <p:cNvSpPr/>
              <p:nvPr/>
            </p:nvSpPr>
            <p:spPr>
              <a:xfrm>
                <a:off x="5646513" y="2143992"/>
                <a:ext cx="445625" cy="224175"/>
              </a:xfrm>
              <a:custGeom>
                <a:avLst/>
                <a:gdLst/>
                <a:ahLst/>
                <a:cxnLst/>
                <a:rect l="l" t="t" r="r" b="b"/>
                <a:pathLst>
                  <a:path w="17825" h="8967" extrusionOk="0">
                    <a:moveTo>
                      <a:pt x="1" y="1"/>
                    </a:moveTo>
                    <a:lnTo>
                      <a:pt x="1" y="1"/>
                    </a:lnTo>
                    <a:cubicBezTo>
                      <a:pt x="144" y="382"/>
                      <a:pt x="310" y="763"/>
                      <a:pt x="477" y="1120"/>
                    </a:cubicBezTo>
                    <a:lnTo>
                      <a:pt x="16634" y="8966"/>
                    </a:lnTo>
                    <a:cubicBezTo>
                      <a:pt x="17039" y="8871"/>
                      <a:pt x="17432" y="8764"/>
                      <a:pt x="17824" y="8645"/>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8"/>
              <p:cNvSpPr/>
              <p:nvPr/>
            </p:nvSpPr>
            <p:spPr>
              <a:xfrm>
                <a:off x="5707238" y="2247592"/>
                <a:ext cx="265550" cy="128900"/>
              </a:xfrm>
              <a:custGeom>
                <a:avLst/>
                <a:gdLst/>
                <a:ahLst/>
                <a:cxnLst/>
                <a:rect l="l" t="t" r="r" b="b"/>
                <a:pathLst>
                  <a:path w="10622" h="5156" extrusionOk="0">
                    <a:moveTo>
                      <a:pt x="1" y="0"/>
                    </a:moveTo>
                    <a:lnTo>
                      <a:pt x="1" y="0"/>
                    </a:lnTo>
                    <a:cubicBezTo>
                      <a:pt x="525" y="619"/>
                      <a:pt x="1096" y="1191"/>
                      <a:pt x="1715" y="1727"/>
                    </a:cubicBezTo>
                    <a:lnTo>
                      <a:pt x="8228" y="4882"/>
                    </a:lnTo>
                    <a:cubicBezTo>
                      <a:pt x="9014" y="5037"/>
                      <a:pt x="9811" y="5132"/>
                      <a:pt x="10621" y="5156"/>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41385028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Sweep-line</a:t>
            </a:r>
            <a:endParaRPr>
              <a:latin typeface="Open Sans"/>
              <a:ea typeface="Open Sans"/>
              <a:cs typeface="Open Sans"/>
              <a:sym typeface="Open Sans"/>
            </a:endParaRPr>
          </a:p>
        </p:txBody>
      </p:sp>
      <p:sp>
        <p:nvSpPr>
          <p:cNvPr id="224" name="Google Shape;224;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29</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pic>
        <p:nvPicPr>
          <p:cNvPr id="2" name="Picture 2">
            <a:extLst>
              <a:ext uri="{FF2B5EF4-FFF2-40B4-BE49-F238E27FC236}">
                <a16:creationId xmlns:a16="http://schemas.microsoft.com/office/drawing/2014/main" id="{A749218F-DCD2-4181-9648-B10EE383A96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350666" y="1159930"/>
            <a:ext cx="4442667" cy="35385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oogle Shape;1980;p42">
            <a:extLst>
              <a:ext uri="{FF2B5EF4-FFF2-40B4-BE49-F238E27FC236}">
                <a16:creationId xmlns:a16="http://schemas.microsoft.com/office/drawing/2014/main" id="{62F02AD3-3260-4F19-B44B-94029AD389E3}"/>
              </a:ext>
            </a:extLst>
          </p:cNvPr>
          <p:cNvGrpSpPr/>
          <p:nvPr/>
        </p:nvGrpSpPr>
        <p:grpSpPr>
          <a:xfrm>
            <a:off x="-76166" y="-46719"/>
            <a:ext cx="775731" cy="753817"/>
            <a:chOff x="5109838" y="3156700"/>
            <a:chExt cx="306625" cy="297975"/>
          </a:xfrm>
        </p:grpSpPr>
        <p:sp>
          <p:nvSpPr>
            <p:cNvPr id="6" name="Google Shape;1981;p42">
              <a:extLst>
                <a:ext uri="{FF2B5EF4-FFF2-40B4-BE49-F238E27FC236}">
                  <a16:creationId xmlns:a16="http://schemas.microsoft.com/office/drawing/2014/main" id="{1C2983F2-4F6D-4073-8D6F-65B268DDB773}"/>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982;p42">
              <a:extLst>
                <a:ext uri="{FF2B5EF4-FFF2-40B4-BE49-F238E27FC236}">
                  <a16:creationId xmlns:a16="http://schemas.microsoft.com/office/drawing/2014/main" id="{4F1BA5B9-53AF-4AB3-9970-926397F30046}"/>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83;p42">
              <a:extLst>
                <a:ext uri="{FF2B5EF4-FFF2-40B4-BE49-F238E27FC236}">
                  <a16:creationId xmlns:a16="http://schemas.microsoft.com/office/drawing/2014/main" id="{6FEBC53E-7A1B-4834-AE77-2D36428DA9DE}"/>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984;p42">
              <a:extLst>
                <a:ext uri="{FF2B5EF4-FFF2-40B4-BE49-F238E27FC236}">
                  <a16:creationId xmlns:a16="http://schemas.microsoft.com/office/drawing/2014/main" id="{C8E70E9A-5505-4C49-9DFF-EF880207AD45}"/>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33312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67"/>
        <p:cNvGrpSpPr/>
        <p:nvPr/>
      </p:nvGrpSpPr>
      <p:grpSpPr>
        <a:xfrm>
          <a:off x="0" y="0"/>
          <a:ext cx="0" cy="0"/>
          <a:chOff x="0" y="0"/>
          <a:chExt cx="0" cy="0"/>
        </a:xfrm>
      </p:grpSpPr>
      <p:sp>
        <p:nvSpPr>
          <p:cNvPr id="1868" name="Google Shape;1868;p38"/>
          <p:cNvSpPr txBox="1">
            <a:spLocks noGrp="1"/>
          </p:cNvSpPr>
          <p:nvPr>
            <p:ph type="title" idx="15"/>
          </p:nvPr>
        </p:nvSpPr>
        <p:spPr>
          <a:xfrm>
            <a:off x="720000" y="532925"/>
            <a:ext cx="7704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panose="020B0606030504020204" pitchFamily="34" charset="0"/>
                <a:ea typeface="Open Sans" panose="020B0606030504020204" pitchFamily="34" charset="0"/>
                <a:cs typeface="Open Sans" panose="020B0606030504020204" pitchFamily="34" charset="0"/>
              </a:rPr>
              <a:t>RANKING SYSTEM</a:t>
            </a: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871" name="Google Shape;1871;p38"/>
          <p:cNvSpPr txBox="1">
            <a:spLocks noGrp="1"/>
          </p:cNvSpPr>
          <p:nvPr>
            <p:ph type="title" idx="2"/>
          </p:nvPr>
        </p:nvSpPr>
        <p:spPr>
          <a:xfrm>
            <a:off x="2346519" y="1344371"/>
            <a:ext cx="2305500" cy="28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panose="020B0606030504020204" pitchFamily="34" charset="0"/>
                <a:ea typeface="Open Sans" panose="020B0606030504020204" pitchFamily="34" charset="0"/>
                <a:cs typeface="Open Sans" panose="020B0606030504020204" pitchFamily="34" charset="0"/>
              </a:rPr>
              <a:t>Quiz</a:t>
            </a: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872" name="Google Shape;1872;p38"/>
          <p:cNvSpPr txBox="1">
            <a:spLocks noGrp="1"/>
          </p:cNvSpPr>
          <p:nvPr>
            <p:ph type="subTitle" idx="3"/>
          </p:nvPr>
        </p:nvSpPr>
        <p:spPr>
          <a:xfrm>
            <a:off x="4185679" y="1528339"/>
            <a:ext cx="4625001" cy="4848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Đầu</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tiên,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là</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en-US"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bài</a:t>
            </a:r>
            <a:r>
              <a:rPr lang="en-US"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quiz</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Mọi</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người</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sẽ</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trả</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lời</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15 câu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hỏi</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Điểm</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của</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nhóm</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bạn</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sẽ</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là</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tổng</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câu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trả</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lời</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đúng</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của</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cả</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2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thành</a:t>
            </a:r>
            <a:r>
              <a:rPr lang="en-US"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en-US"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viên</a:t>
            </a: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877" name="Google Shape;1877;p38"/>
          <p:cNvSpPr txBox="1">
            <a:spLocks noGrp="1"/>
          </p:cNvSpPr>
          <p:nvPr>
            <p:ph type="title" idx="8"/>
          </p:nvPr>
        </p:nvSpPr>
        <p:spPr>
          <a:xfrm>
            <a:off x="2346519" y="3421262"/>
            <a:ext cx="2305500" cy="28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Open Sans" panose="020B0606030504020204" pitchFamily="34" charset="0"/>
                <a:ea typeface="Open Sans" panose="020B0606030504020204" pitchFamily="34" charset="0"/>
                <a:cs typeface="Open Sans" panose="020B0606030504020204" pitchFamily="34" charset="0"/>
              </a:rPr>
              <a:t>ACTIVE</a:t>
            </a: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878" name="Google Shape;1878;p38"/>
          <p:cNvSpPr txBox="1">
            <a:spLocks noGrp="1"/>
          </p:cNvSpPr>
          <p:nvPr>
            <p:ph type="subTitle" idx="9"/>
          </p:nvPr>
        </p:nvSpPr>
        <p:spPr>
          <a:xfrm>
            <a:off x="4185679" y="3599678"/>
            <a:ext cx="4294207" cy="134015"/>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Mỗi</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lần</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tụi</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mình</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đặt</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vấn</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đề</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sau khi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hết</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thời</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gian suy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nghĩ</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thảo</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luận</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thì</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các</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nhóm</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sẽ</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raise</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hand</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để</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đưa ra ý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kiến</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endParaRPr lang="en-US"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marL="285750" lvl="0" indent="-285750" algn="just" rtl="0">
              <a:spcBef>
                <a:spcPts val="0"/>
              </a:spcBef>
              <a:spcAft>
                <a:spcPts val="0"/>
              </a:spcAft>
              <a:buFont typeface="Arial" panose="020B0604020202020204" pitchFamily="34" charset="0"/>
              <a:buChar char="•"/>
            </a:pPr>
            <a:r>
              <a:rPr lang="en-US"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3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nhóm</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đầu</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tiên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sẽ</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được</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5 </a:t>
            </a:r>
            <a:r>
              <a:rPr lang="vi-VN" sz="1800" b="1"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điểm</a:t>
            </a:r>
            <a:endParaRPr lang="en-US" sz="1800" b="1">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marL="285750" lvl="0" indent="-285750" algn="just" rtl="0">
              <a:spcBef>
                <a:spcPts val="0"/>
              </a:spcBef>
              <a:spcAft>
                <a:spcPts val="0"/>
              </a:spcAft>
              <a:buFont typeface="Arial" panose="020B0604020202020204" pitchFamily="34" charset="0"/>
              <a:buChar char="•"/>
            </a:pPr>
            <a:r>
              <a:rPr lang="en-US"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C</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ác</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nhóm</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sau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đó</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mỗi</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nhóm</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3 </a:t>
            </a:r>
            <a:r>
              <a:rPr lang="vi-VN" sz="1800" b="1"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điểm</a:t>
            </a:r>
            <a:r>
              <a:rPr lang="vi-VN" sz="18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endParaRPr b="1">
              <a:latin typeface="Open Sans" panose="020B0606030504020204" pitchFamily="34" charset="0"/>
              <a:ea typeface="Open Sans" panose="020B0606030504020204" pitchFamily="34" charset="0"/>
              <a:cs typeface="Open Sans" panose="020B0606030504020204" pitchFamily="34" charset="0"/>
            </a:endParaRPr>
          </a:p>
        </p:txBody>
      </p:sp>
      <p:pic>
        <p:nvPicPr>
          <p:cNvPr id="1026" name="Picture 2" descr="Premium Photo | Quiz or quizz word, inscription, fun game with questions.">
            <a:extLst>
              <a:ext uri="{FF2B5EF4-FFF2-40B4-BE49-F238E27FC236}">
                <a16:creationId xmlns:a16="http://schemas.microsoft.com/office/drawing/2014/main" id="{CF2C052B-91FD-41A4-A80D-BACB26FE56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144" y="1217919"/>
            <a:ext cx="2348734" cy="15045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aised Hand - Clip Art Raise Hand - Png Download (#629809) is a creative  clipart. Download the transparent clipart and… | Student cartoon, Student  clipart, Clip art">
            <a:extLst>
              <a:ext uri="{FF2B5EF4-FFF2-40B4-BE49-F238E27FC236}">
                <a16:creationId xmlns:a16="http://schemas.microsoft.com/office/drawing/2014/main" id="{07680434-1546-49CB-AB87-1D0AC01F74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7929" y="2893116"/>
            <a:ext cx="1586214" cy="1946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4708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71"/>
                                        </p:tgtEl>
                                        <p:attrNameLst>
                                          <p:attrName>style.visibility</p:attrName>
                                        </p:attrNameLst>
                                      </p:cBhvr>
                                      <p:to>
                                        <p:strVal val="visible"/>
                                      </p:to>
                                    </p:set>
                                    <p:animEffect transition="in" filter="fade">
                                      <p:cBhvr>
                                        <p:cTn id="12" dur="500"/>
                                        <p:tgtEl>
                                          <p:spTgt spid="187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72">
                                            <p:txEl>
                                              <p:pRg st="0" end="0"/>
                                            </p:txEl>
                                          </p:spTgt>
                                        </p:tgtEl>
                                        <p:attrNameLst>
                                          <p:attrName>style.visibility</p:attrName>
                                        </p:attrNameLst>
                                      </p:cBhvr>
                                      <p:to>
                                        <p:strVal val="visible"/>
                                      </p:to>
                                    </p:set>
                                    <p:animEffect transition="in" filter="fade">
                                      <p:cBhvr>
                                        <p:cTn id="17" dur="500"/>
                                        <p:tgtEl>
                                          <p:spTgt spid="187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30"/>
                                        </p:tgtEl>
                                        <p:attrNameLst>
                                          <p:attrName>style.visibility</p:attrName>
                                        </p:attrNameLst>
                                      </p:cBhvr>
                                      <p:to>
                                        <p:strVal val="visible"/>
                                      </p:to>
                                    </p:set>
                                    <p:animEffect transition="in" filter="fade">
                                      <p:cBhvr>
                                        <p:cTn id="22" dur="500"/>
                                        <p:tgtEl>
                                          <p:spTgt spid="10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77"/>
                                        </p:tgtEl>
                                        <p:attrNameLst>
                                          <p:attrName>style.visibility</p:attrName>
                                        </p:attrNameLst>
                                      </p:cBhvr>
                                      <p:to>
                                        <p:strVal val="visible"/>
                                      </p:to>
                                    </p:set>
                                    <p:animEffect transition="in" filter="fade">
                                      <p:cBhvr>
                                        <p:cTn id="27" dur="500"/>
                                        <p:tgtEl>
                                          <p:spTgt spid="187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78">
                                            <p:txEl>
                                              <p:pRg st="0" end="0"/>
                                            </p:txEl>
                                          </p:spTgt>
                                        </p:tgtEl>
                                        <p:attrNameLst>
                                          <p:attrName>style.visibility</p:attrName>
                                        </p:attrNameLst>
                                      </p:cBhvr>
                                      <p:to>
                                        <p:strVal val="visible"/>
                                      </p:to>
                                    </p:set>
                                    <p:animEffect transition="in" filter="fade">
                                      <p:cBhvr>
                                        <p:cTn id="32" dur="500"/>
                                        <p:tgtEl>
                                          <p:spTgt spid="1878">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78">
                                            <p:txEl>
                                              <p:pRg st="1" end="1"/>
                                            </p:txEl>
                                          </p:spTgt>
                                        </p:tgtEl>
                                        <p:attrNameLst>
                                          <p:attrName>style.visibility</p:attrName>
                                        </p:attrNameLst>
                                      </p:cBhvr>
                                      <p:to>
                                        <p:strVal val="visible"/>
                                      </p:to>
                                    </p:set>
                                    <p:animEffect transition="in" filter="fade">
                                      <p:cBhvr>
                                        <p:cTn id="37" dur="500"/>
                                        <p:tgtEl>
                                          <p:spTgt spid="1878">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878">
                                            <p:txEl>
                                              <p:pRg st="2" end="2"/>
                                            </p:txEl>
                                          </p:spTgt>
                                        </p:tgtEl>
                                        <p:attrNameLst>
                                          <p:attrName>style.visibility</p:attrName>
                                        </p:attrNameLst>
                                      </p:cBhvr>
                                      <p:to>
                                        <p:strVal val="visible"/>
                                      </p:to>
                                    </p:set>
                                    <p:animEffect transition="in" filter="fade">
                                      <p:cBhvr>
                                        <p:cTn id="42" dur="500"/>
                                        <p:tgtEl>
                                          <p:spTgt spid="187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1" grpId="0"/>
      <p:bldP spid="1872" grpId="0" build="p"/>
      <p:bldP spid="1877" grpId="0"/>
      <p:bldP spid="1878"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8"/>
          <p:cNvSpPr txBox="1">
            <a:spLocks noGrp="1"/>
          </p:cNvSpPr>
          <p:nvPr>
            <p:ph type="title"/>
          </p:nvPr>
        </p:nvSpPr>
        <p:spPr>
          <a:xfrm>
            <a:off x="311700" y="22725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Sweep-line</a:t>
            </a:r>
            <a:endParaRPr>
              <a:latin typeface="Open Sans"/>
              <a:ea typeface="Open Sans"/>
              <a:cs typeface="Open Sans"/>
              <a:sym typeface="Open Sans"/>
            </a:endParaRPr>
          </a:p>
        </p:txBody>
      </p:sp>
      <p:sp>
        <p:nvSpPr>
          <p:cNvPr id="223" name="Google Shape;223;p28"/>
          <p:cNvSpPr txBox="1"/>
          <p:nvPr/>
        </p:nvSpPr>
        <p:spPr>
          <a:xfrm>
            <a:off x="375150" y="1393650"/>
            <a:ext cx="8385900" cy="3522600"/>
          </a:xfrm>
          <a:prstGeom prst="rect">
            <a:avLst/>
          </a:prstGeom>
          <a:noFill/>
          <a:ln>
            <a:noFill/>
          </a:ln>
        </p:spPr>
        <p:txBody>
          <a:bodyPr spcFirstLastPara="1" wrap="square" lIns="91425" tIns="91425" rIns="91425" bIns="91425" anchor="t" anchorCtr="0">
            <a:noAutofit/>
          </a:bodyPr>
          <a:lstStyle/>
          <a:p>
            <a:pPr marL="114300" marR="0" lvl="0" algn="l" defTabSz="914400" rtl="0" eaLnBrk="1" fontAlgn="auto" latinLnBrk="0" hangingPunct="1">
              <a:lnSpc>
                <a:spcPct val="200000"/>
              </a:lnSpc>
              <a:spcBef>
                <a:spcPts val="1000"/>
              </a:spcBef>
              <a:spcAft>
                <a:spcPts val="0"/>
              </a:spcAft>
              <a:buClr>
                <a:srgbClr val="666666"/>
              </a:buClr>
              <a:buSzPts val="1800"/>
              <a:tabLst/>
              <a:defRPr/>
            </a:pPr>
            <a:endParaRPr kumimoji="0" sz="1800" b="1" i="0" u="none" strike="noStrike" kern="0" cap="none" spc="0" normalizeH="0" baseline="0" noProof="0">
              <a:ln>
                <a:noFill/>
              </a:ln>
              <a:solidFill>
                <a:srgbClr val="666666"/>
              </a:solidFill>
              <a:effectLst/>
              <a:uLnTx/>
              <a:uFillTx/>
              <a:latin typeface="Open Sans"/>
              <a:ea typeface="Open Sans"/>
              <a:cs typeface="Open Sans"/>
              <a:sym typeface="Open Sans"/>
            </a:endParaRPr>
          </a:p>
        </p:txBody>
      </p:sp>
      <p:sp>
        <p:nvSpPr>
          <p:cNvPr id="224" name="Google Shape;224;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30</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sp>
        <p:nvSpPr>
          <p:cNvPr id="3" name="Hộp Văn bản 2">
            <a:extLst>
              <a:ext uri="{FF2B5EF4-FFF2-40B4-BE49-F238E27FC236}">
                <a16:creationId xmlns:a16="http://schemas.microsoft.com/office/drawing/2014/main" id="{41D78860-2462-4320-AFD8-28F4E2563EFF}"/>
              </a:ext>
            </a:extLst>
          </p:cNvPr>
          <p:cNvSpPr txBox="1"/>
          <p:nvPr/>
        </p:nvSpPr>
        <p:spPr>
          <a:xfrm>
            <a:off x="671332" y="934650"/>
            <a:ext cx="8089718" cy="3139321"/>
          </a:xfrm>
          <a:prstGeom prst="rect">
            <a:avLst/>
          </a:prstGeom>
          <a:noFill/>
        </p:spPr>
        <p:txBody>
          <a:bodyPr wrap="square" rtlCol="0">
            <a:spAutoFit/>
          </a:bodyPr>
          <a:lstStyle/>
          <a:p>
            <a:pPr algn="just"/>
            <a:r>
              <a:rPr lang="en-US" sz="1800" b="1">
                <a:solidFill>
                  <a:schemeClr val="accent1"/>
                </a:solidFill>
                <a:latin typeface="Open Sans" panose="020B0606030504020204" pitchFamily="34" charset="0"/>
                <a:ea typeface="Open Sans" panose="020B0606030504020204" pitchFamily="34" charset="0"/>
                <a:cs typeface="Open Sans" panose="020B0606030504020204" pitchFamily="34" charset="0"/>
              </a:rPr>
              <a:t>Ý </a:t>
            </a:r>
            <a:r>
              <a:rPr lang="en-US" sz="1800" b="1" err="1">
                <a:solidFill>
                  <a:schemeClr val="accent1"/>
                </a:solidFill>
                <a:latin typeface="Open Sans" panose="020B0606030504020204" pitchFamily="34" charset="0"/>
                <a:ea typeface="Open Sans" panose="020B0606030504020204" pitchFamily="34" charset="0"/>
                <a:cs typeface="Open Sans" panose="020B0606030504020204" pitchFamily="34" charset="0"/>
              </a:rPr>
              <a:t>tưởng</a:t>
            </a:r>
            <a:r>
              <a:rPr lang="en-US" sz="1800" b="1">
                <a:solidFill>
                  <a:schemeClr val="accent1"/>
                </a:solidFill>
                <a:latin typeface="Open Sans" panose="020B0606030504020204" pitchFamily="34" charset="0"/>
                <a:ea typeface="Open Sans" panose="020B0606030504020204" pitchFamily="34" charset="0"/>
                <a:cs typeface="Open Sans" panose="020B0606030504020204" pitchFamily="34" charset="0"/>
              </a:rPr>
              <a:t>:</a:t>
            </a:r>
          </a:p>
          <a:p>
            <a:pPr algn="just"/>
            <a:endParaRPr lang="en-US" sz="1800" b="1">
              <a:solidFill>
                <a:schemeClr val="accent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lgn="just">
              <a:buFont typeface="Arial" panose="020B0604020202020204" pitchFamily="34" charset="0"/>
              <a:buChar char="•"/>
            </a:pPr>
            <a:r>
              <a:rPr lang="vi-VN" sz="1800" b="0" i="0">
                <a:effectLst/>
                <a:latin typeface="Open Sans" panose="020B0606030504020204" pitchFamily="34" charset="0"/>
                <a:ea typeface="Open Sans" panose="020B0606030504020204" pitchFamily="34" charset="0"/>
                <a:cs typeface="Open Sans" panose="020B0606030504020204" pitchFamily="34" charset="0"/>
              </a:rPr>
              <a:t>Chúng ta duyệt qua các </a:t>
            </a:r>
            <a:r>
              <a:rPr lang="en-US" sz="1800" err="1">
                <a:latin typeface="Open Sans" panose="020B0606030504020204" pitchFamily="34" charset="0"/>
                <a:ea typeface="Open Sans" panose="020B0606030504020204" pitchFamily="34" charset="0"/>
                <a:cs typeface="Open Sans" panose="020B0606030504020204" pitchFamily="34" charset="0"/>
              </a:rPr>
              <a:t>đường</a:t>
            </a:r>
            <a:r>
              <a:rPr lang="en-US" sz="1800">
                <a:latin typeface="Open Sans" panose="020B0606030504020204" pitchFamily="34" charset="0"/>
                <a:ea typeface="Open Sans" panose="020B0606030504020204" pitchFamily="34" charset="0"/>
                <a:cs typeface="Open Sans" panose="020B0606030504020204" pitchFamily="34" charset="0"/>
              </a:rPr>
              <a:t> </a:t>
            </a:r>
            <a:r>
              <a:rPr lang="en-US" sz="1800" err="1">
                <a:latin typeface="Open Sans" panose="020B0606030504020204" pitchFamily="34" charset="0"/>
                <a:ea typeface="Open Sans" panose="020B0606030504020204" pitchFamily="34" charset="0"/>
                <a:cs typeface="Open Sans" panose="020B0606030504020204" pitchFamily="34" charset="0"/>
              </a:rPr>
              <a:t>thẳng</a:t>
            </a:r>
            <a:r>
              <a:rPr lang="vi-VN" sz="1800" b="0" i="0">
                <a:effectLst/>
                <a:latin typeface="Open Sans" panose="020B0606030504020204" pitchFamily="34" charset="0"/>
                <a:ea typeface="Open Sans" panose="020B0606030504020204" pitchFamily="34" charset="0"/>
                <a:cs typeface="Open Sans" panose="020B0606030504020204" pitchFamily="34" charset="0"/>
              </a:rPr>
              <a:t> </a:t>
            </a:r>
            <a:r>
              <a:rPr lang="en-US" sz="1800" b="0" i="0">
                <a:effectLst/>
                <a:latin typeface="Open Sans" panose="020B0606030504020204" pitchFamily="34" charset="0"/>
                <a:ea typeface="Open Sans" panose="020B0606030504020204" pitchFamily="34" charset="0"/>
                <a:cs typeface="Open Sans" panose="020B0606030504020204" pitchFamily="34" charset="0"/>
              </a:rPr>
              <a:t>(</a:t>
            </a:r>
            <a:r>
              <a:rPr lang="vi-VN" sz="1800" b="0" i="0">
                <a:effectLst/>
                <a:latin typeface="Open Sans" panose="020B0606030504020204" pitchFamily="34" charset="0"/>
                <a:ea typeface="Open Sans" panose="020B0606030504020204" pitchFamily="34" charset="0"/>
                <a:cs typeface="Open Sans" panose="020B0606030504020204" pitchFamily="34" charset="0"/>
              </a:rPr>
              <a:t>sự kiện</a:t>
            </a:r>
            <a:r>
              <a:rPr lang="en-US" sz="1800" b="0" i="0">
                <a:effectLst/>
                <a:latin typeface="Open Sans" panose="020B0606030504020204" pitchFamily="34" charset="0"/>
                <a:ea typeface="Open Sans" panose="020B0606030504020204" pitchFamily="34" charset="0"/>
                <a:cs typeface="Open Sans" panose="020B0606030504020204" pitchFamily="34" charset="0"/>
              </a:rPr>
              <a:t>)</a:t>
            </a:r>
            <a:r>
              <a:rPr lang="vi-VN" sz="1800" b="0" i="0">
                <a:effectLst/>
                <a:latin typeface="Open Sans" panose="020B0606030504020204" pitchFamily="34" charset="0"/>
                <a:ea typeface="Open Sans" panose="020B0606030504020204" pitchFamily="34" charset="0"/>
                <a:cs typeface="Open Sans" panose="020B0606030504020204" pitchFamily="34" charset="0"/>
              </a:rPr>
              <a:t> từ trái sang phải và duy trì một biến đếm. </a:t>
            </a:r>
            <a:endParaRPr lang="en-US" sz="1800" b="0" i="0">
              <a:effectLst/>
              <a:latin typeface="Open Sans" panose="020B0606030504020204" pitchFamily="34" charset="0"/>
              <a:ea typeface="Open Sans" panose="020B0606030504020204" pitchFamily="34" charset="0"/>
              <a:cs typeface="Open Sans" panose="020B0606030504020204" pitchFamily="34" charset="0"/>
            </a:endParaRPr>
          </a:p>
          <a:p>
            <a:pPr algn="just"/>
            <a:endParaRPr lang="en-US" sz="1800" b="0" i="0">
              <a:effectLst/>
              <a:latin typeface="Open Sans" panose="020B0606030504020204" pitchFamily="34" charset="0"/>
              <a:ea typeface="Open Sans" panose="020B0606030504020204" pitchFamily="34" charset="0"/>
              <a:cs typeface="Open Sans" panose="020B0606030504020204" pitchFamily="34" charset="0"/>
            </a:endParaRPr>
          </a:p>
          <a:p>
            <a:pPr marL="285750" indent="-285750" algn="just">
              <a:buFont typeface="Arial" panose="020B0604020202020204" pitchFamily="34" charset="0"/>
              <a:buChar char="•"/>
            </a:pPr>
            <a:r>
              <a:rPr lang="vi-VN" sz="1800" b="0" i="0">
                <a:effectLst/>
                <a:latin typeface="Open Sans" panose="020B0606030504020204" pitchFamily="34" charset="0"/>
                <a:ea typeface="Open Sans" panose="020B0606030504020204" pitchFamily="34" charset="0"/>
                <a:cs typeface="Open Sans" panose="020B0606030504020204" pitchFamily="34" charset="0"/>
              </a:rPr>
              <a:t>Khi nào một</a:t>
            </a:r>
            <a:r>
              <a:rPr lang="en-US" sz="1800">
                <a:latin typeface="Open Sans" panose="020B0606030504020204" pitchFamily="34" charset="0"/>
                <a:ea typeface="Open Sans" panose="020B0606030504020204" pitchFamily="34" charset="0"/>
                <a:cs typeface="Open Sans" panose="020B0606030504020204" pitchFamily="34" charset="0"/>
              </a:rPr>
              <a:t> </a:t>
            </a:r>
            <a:r>
              <a:rPr lang="en-US" sz="1800" err="1">
                <a:latin typeface="Open Sans" panose="020B0606030504020204" pitchFamily="34" charset="0"/>
                <a:ea typeface="Open Sans" panose="020B0606030504020204" pitchFamily="34" charset="0"/>
                <a:cs typeface="Open Sans" panose="020B0606030504020204" pitchFamily="34" charset="0"/>
              </a:rPr>
              <a:t>đường</a:t>
            </a:r>
            <a:r>
              <a:rPr lang="en-US" sz="1800">
                <a:latin typeface="Open Sans" panose="020B0606030504020204" pitchFamily="34" charset="0"/>
                <a:ea typeface="Open Sans" panose="020B0606030504020204" pitchFamily="34" charset="0"/>
                <a:cs typeface="Open Sans" panose="020B0606030504020204" pitchFamily="34" charset="0"/>
              </a:rPr>
              <a:t> </a:t>
            </a:r>
            <a:r>
              <a:rPr lang="en-US" sz="1800" err="1">
                <a:latin typeface="Open Sans" panose="020B0606030504020204" pitchFamily="34" charset="0"/>
                <a:ea typeface="Open Sans" panose="020B0606030504020204" pitchFamily="34" charset="0"/>
                <a:cs typeface="Open Sans" panose="020B0606030504020204" pitchFamily="34" charset="0"/>
              </a:rPr>
              <a:t>thẳng</a:t>
            </a:r>
            <a:r>
              <a:rPr lang="en-US" sz="1800" b="0" i="0">
                <a:effectLst/>
                <a:latin typeface="Open Sans" panose="020B0606030504020204" pitchFamily="34" charset="0"/>
                <a:ea typeface="Open Sans" panose="020B0606030504020204" pitchFamily="34" charset="0"/>
                <a:cs typeface="Open Sans" panose="020B0606030504020204" pitchFamily="34" charset="0"/>
              </a:rPr>
              <a:t> (</a:t>
            </a:r>
            <a:r>
              <a:rPr lang="vi-VN" sz="1800" b="0" i="0">
                <a:effectLst/>
                <a:latin typeface="Open Sans" panose="020B0606030504020204" pitchFamily="34" charset="0"/>
                <a:ea typeface="Open Sans" panose="020B0606030504020204" pitchFamily="34" charset="0"/>
                <a:cs typeface="Open Sans" panose="020B0606030504020204" pitchFamily="34" charset="0"/>
              </a:rPr>
              <a:t>sự kiện</a:t>
            </a:r>
            <a:r>
              <a:rPr lang="en-US" sz="1800" b="0" i="0">
                <a:effectLst/>
                <a:latin typeface="Open Sans" panose="020B0606030504020204" pitchFamily="34" charset="0"/>
                <a:ea typeface="Open Sans" panose="020B0606030504020204" pitchFamily="34" charset="0"/>
                <a:cs typeface="Open Sans" panose="020B0606030504020204" pitchFamily="34" charset="0"/>
              </a:rPr>
              <a:t>)</a:t>
            </a:r>
            <a:r>
              <a:rPr lang="vi-VN" sz="1800" b="0" i="0">
                <a:effectLst/>
                <a:latin typeface="Open Sans" panose="020B0606030504020204" pitchFamily="34" charset="0"/>
                <a:ea typeface="Open Sans" panose="020B0606030504020204" pitchFamily="34" charset="0"/>
                <a:cs typeface="Open Sans" panose="020B0606030504020204" pitchFamily="34" charset="0"/>
              </a:rPr>
              <a:t> đến, chúng ta tăng giá trị của biến đếm lên 1 và khi</a:t>
            </a:r>
            <a:r>
              <a:rPr lang="en-US" sz="1800" b="0" i="0">
                <a:effectLst/>
                <a:latin typeface="Open Sans" panose="020B0606030504020204" pitchFamily="34" charset="0"/>
                <a:ea typeface="Open Sans" panose="020B0606030504020204" pitchFamily="34" charset="0"/>
                <a:cs typeface="Open Sans" panose="020B0606030504020204" pitchFamily="34" charset="0"/>
              </a:rPr>
              <a:t> </a:t>
            </a:r>
            <a:r>
              <a:rPr lang="en-US" sz="1800" b="0" i="0" err="1">
                <a:effectLst/>
                <a:latin typeface="Open Sans" panose="020B0606030504020204" pitchFamily="34" charset="0"/>
                <a:ea typeface="Open Sans" panose="020B0606030504020204" pitchFamily="34" charset="0"/>
                <a:cs typeface="Open Sans" panose="020B0606030504020204" pitchFamily="34" charset="0"/>
              </a:rPr>
              <a:t>duyệt</a:t>
            </a:r>
            <a:r>
              <a:rPr lang="en-US" sz="1800" b="0" i="0">
                <a:effectLst/>
                <a:latin typeface="Open Sans" panose="020B0606030504020204" pitchFamily="34" charset="0"/>
                <a:ea typeface="Open Sans" panose="020B0606030504020204" pitchFamily="34" charset="0"/>
                <a:cs typeface="Open Sans" panose="020B0606030504020204" pitchFamily="34" charset="0"/>
              </a:rPr>
              <a:t> </a:t>
            </a:r>
            <a:r>
              <a:rPr lang="en-US" sz="1800" b="0" i="0" err="1">
                <a:effectLst/>
                <a:latin typeface="Open Sans" panose="020B0606030504020204" pitchFamily="34" charset="0"/>
                <a:ea typeface="Open Sans" panose="020B0606030504020204" pitchFamily="34" charset="0"/>
                <a:cs typeface="Open Sans" panose="020B0606030504020204" pitchFamily="34" charset="0"/>
              </a:rPr>
              <a:t>xong</a:t>
            </a:r>
            <a:r>
              <a:rPr lang="en-US" sz="1800" b="0" i="0">
                <a:effectLst/>
                <a:latin typeface="Open Sans" panose="020B0606030504020204" pitchFamily="34" charset="0"/>
                <a:ea typeface="Open Sans" panose="020B0606030504020204" pitchFamily="34" charset="0"/>
                <a:cs typeface="Open Sans" panose="020B0606030504020204" pitchFamily="34" charset="0"/>
              </a:rPr>
              <a:t> </a:t>
            </a:r>
            <a:r>
              <a:rPr lang="en-US" sz="1800" b="0" i="0" err="1">
                <a:effectLst/>
                <a:latin typeface="Open Sans" panose="020B0606030504020204" pitchFamily="34" charset="0"/>
                <a:ea typeface="Open Sans" panose="020B0606030504020204" pitchFamily="34" charset="0"/>
                <a:cs typeface="Open Sans" panose="020B0606030504020204" pitchFamily="34" charset="0"/>
              </a:rPr>
              <a:t>một</a:t>
            </a:r>
            <a:r>
              <a:rPr lang="en-US" sz="1800" b="0" i="0">
                <a:effectLst/>
                <a:latin typeface="Open Sans" panose="020B0606030504020204" pitchFamily="34" charset="0"/>
                <a:ea typeface="Open Sans" panose="020B0606030504020204" pitchFamily="34" charset="0"/>
                <a:cs typeface="Open Sans" panose="020B0606030504020204" pitchFamily="34" charset="0"/>
              </a:rPr>
              <a:t> </a:t>
            </a:r>
            <a:r>
              <a:rPr lang="en-US" sz="1800" b="0" i="0" err="1">
                <a:effectLst/>
                <a:latin typeface="Open Sans" panose="020B0606030504020204" pitchFamily="34" charset="0"/>
                <a:ea typeface="Open Sans" panose="020B0606030504020204" pitchFamily="34" charset="0"/>
                <a:cs typeface="Open Sans" panose="020B0606030504020204" pitchFamily="34" charset="0"/>
              </a:rPr>
              <a:t>đường</a:t>
            </a:r>
            <a:r>
              <a:rPr lang="en-US" sz="1800" b="0" i="0">
                <a:effectLst/>
                <a:latin typeface="Open Sans" panose="020B0606030504020204" pitchFamily="34" charset="0"/>
                <a:ea typeface="Open Sans" panose="020B0606030504020204" pitchFamily="34" charset="0"/>
                <a:cs typeface="Open Sans" panose="020B0606030504020204" pitchFamily="34" charset="0"/>
              </a:rPr>
              <a:t> </a:t>
            </a:r>
            <a:r>
              <a:rPr lang="en-US" sz="1800" b="0" i="0" err="1">
                <a:effectLst/>
                <a:latin typeface="Open Sans" panose="020B0606030504020204" pitchFamily="34" charset="0"/>
                <a:ea typeface="Open Sans" panose="020B0606030504020204" pitchFamily="34" charset="0"/>
                <a:cs typeface="Open Sans" panose="020B0606030504020204" pitchFamily="34" charset="0"/>
              </a:rPr>
              <a:t>thẳng</a:t>
            </a:r>
            <a:r>
              <a:rPr lang="vi-VN" sz="1800" b="0" i="0">
                <a:effectLst/>
                <a:latin typeface="Open Sans" panose="020B0606030504020204" pitchFamily="34" charset="0"/>
                <a:ea typeface="Open Sans" panose="020B0606030504020204" pitchFamily="34" charset="0"/>
                <a:cs typeface="Open Sans" panose="020B0606030504020204" pitchFamily="34" charset="0"/>
              </a:rPr>
              <a:t>, chúng ta giảm biến đếm đi 1. </a:t>
            </a:r>
            <a:endParaRPr lang="en-US" sz="1800" b="0" i="0">
              <a:effectLst/>
              <a:latin typeface="Open Sans" panose="020B0606030504020204" pitchFamily="34" charset="0"/>
              <a:ea typeface="Open Sans" panose="020B0606030504020204" pitchFamily="34" charset="0"/>
              <a:cs typeface="Open Sans" panose="020B0606030504020204" pitchFamily="34" charset="0"/>
            </a:endParaRPr>
          </a:p>
          <a:p>
            <a:pPr algn="just"/>
            <a:endParaRPr lang="en-US" sz="1800" b="0" i="0">
              <a:effectLst/>
              <a:latin typeface="Open Sans" panose="020B0606030504020204" pitchFamily="34" charset="0"/>
              <a:ea typeface="Open Sans" panose="020B0606030504020204" pitchFamily="34" charset="0"/>
              <a:cs typeface="Open Sans" panose="020B0606030504020204" pitchFamily="34" charset="0"/>
            </a:endParaRPr>
          </a:p>
          <a:p>
            <a:pPr marL="285750" indent="-285750" algn="just">
              <a:buFont typeface="Arial" panose="020B0604020202020204" pitchFamily="34" charset="0"/>
              <a:buChar char="•"/>
            </a:pPr>
            <a:r>
              <a:rPr lang="vi-VN" sz="1800" b="0" i="0">
                <a:effectLst/>
                <a:latin typeface="Open Sans" panose="020B0606030504020204" pitchFamily="34" charset="0"/>
                <a:ea typeface="Open Sans" panose="020B0606030504020204" pitchFamily="34" charset="0"/>
                <a:cs typeface="Open Sans" panose="020B0606030504020204" pitchFamily="34" charset="0"/>
              </a:rPr>
              <a:t>Câu trả lời cho bài toán là giá trị </a:t>
            </a:r>
            <a:r>
              <a:rPr lang="en-US" sz="1800" b="0" i="0">
                <a:effectLst/>
                <a:latin typeface="Open Sans" panose="020B0606030504020204" pitchFamily="34" charset="0"/>
                <a:ea typeface="Open Sans" panose="020B0606030504020204" pitchFamily="34" charset="0"/>
                <a:cs typeface="Open Sans" panose="020B0606030504020204" pitchFamily="34" charset="0"/>
              </a:rPr>
              <a:t>max </a:t>
            </a:r>
            <a:r>
              <a:rPr lang="vi-VN" sz="1800" b="0" i="0">
                <a:effectLst/>
                <a:latin typeface="Open Sans" panose="020B0606030504020204" pitchFamily="34" charset="0"/>
                <a:ea typeface="Open Sans" panose="020B0606030504020204" pitchFamily="34" charset="0"/>
                <a:cs typeface="Open Sans" panose="020B0606030504020204" pitchFamily="34" charset="0"/>
              </a:rPr>
              <a:t>của biến đếm trong suốt thuật toán. </a:t>
            </a:r>
            <a:endParaRPr lang="en-US" sz="1800">
              <a:latin typeface="Open Sans" panose="020B0606030504020204" pitchFamily="34" charset="0"/>
              <a:ea typeface="Open Sans" panose="020B0606030504020204" pitchFamily="34" charset="0"/>
              <a:cs typeface="Open Sans" panose="020B0606030504020204" pitchFamily="34" charset="0"/>
            </a:endParaRPr>
          </a:p>
        </p:txBody>
      </p:sp>
      <p:grpSp>
        <p:nvGrpSpPr>
          <p:cNvPr id="11" name="Google Shape;1980;p42">
            <a:extLst>
              <a:ext uri="{FF2B5EF4-FFF2-40B4-BE49-F238E27FC236}">
                <a16:creationId xmlns:a16="http://schemas.microsoft.com/office/drawing/2014/main" id="{A59946AC-D618-45E6-9D2D-501D0868F227}"/>
              </a:ext>
            </a:extLst>
          </p:cNvPr>
          <p:cNvGrpSpPr/>
          <p:nvPr/>
        </p:nvGrpSpPr>
        <p:grpSpPr>
          <a:xfrm>
            <a:off x="8245427" y="145230"/>
            <a:ext cx="775731" cy="753817"/>
            <a:chOff x="5109838" y="3156700"/>
            <a:chExt cx="306625" cy="297975"/>
          </a:xfrm>
        </p:grpSpPr>
        <p:sp>
          <p:nvSpPr>
            <p:cNvPr id="12" name="Google Shape;1981;p42">
              <a:extLst>
                <a:ext uri="{FF2B5EF4-FFF2-40B4-BE49-F238E27FC236}">
                  <a16:creationId xmlns:a16="http://schemas.microsoft.com/office/drawing/2014/main" id="{31F58F74-C197-44DD-BDB9-B70EE8CB346F}"/>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82;p42">
              <a:extLst>
                <a:ext uri="{FF2B5EF4-FFF2-40B4-BE49-F238E27FC236}">
                  <a16:creationId xmlns:a16="http://schemas.microsoft.com/office/drawing/2014/main" id="{AA125DBD-4439-4DAD-91BC-C460306415D5}"/>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83;p42">
              <a:extLst>
                <a:ext uri="{FF2B5EF4-FFF2-40B4-BE49-F238E27FC236}">
                  <a16:creationId xmlns:a16="http://schemas.microsoft.com/office/drawing/2014/main" id="{ECE38E16-C557-4EE1-86CF-C6F2EE13ED14}"/>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84;p42">
              <a:extLst>
                <a:ext uri="{FF2B5EF4-FFF2-40B4-BE49-F238E27FC236}">
                  <a16:creationId xmlns:a16="http://schemas.microsoft.com/office/drawing/2014/main" id="{57C377FD-BA6E-4A7F-9145-3480F85F4EE3}"/>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56335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2" name="Google Shape;212;p27"/>
          <p:cNvSpPr txBox="1">
            <a:spLocks noGrp="1"/>
          </p:cNvSpPr>
          <p:nvPr>
            <p:ph type="body" idx="1"/>
          </p:nvPr>
        </p:nvSpPr>
        <p:spPr>
          <a:xfrm>
            <a:off x="449924" y="252486"/>
            <a:ext cx="8311303" cy="4410731"/>
          </a:xfrm>
          <a:prstGeom prst="rect">
            <a:avLst/>
          </a:prstGeom>
        </p:spPr>
        <p:txBody>
          <a:bodyPr spcFirstLastPara="1" wrap="square" lIns="91425" tIns="91425" rIns="91425" bIns="91425" anchor="t" anchorCtr="0">
            <a:noAutofit/>
          </a:bodyPr>
          <a:lstStyle/>
          <a:p>
            <a:pPr marL="114300" lvl="0" indent="0" algn="just">
              <a:buClr>
                <a:schemeClr val="accent1"/>
              </a:buClr>
              <a:buNone/>
            </a:pPr>
            <a:r>
              <a:rPr lang="en-US" b="1" err="1">
                <a:solidFill>
                  <a:schemeClr val="accent1"/>
                </a:solidFill>
              </a:rPr>
              <a:t>Ví</a:t>
            </a:r>
            <a:r>
              <a:rPr lang="en-US" b="1">
                <a:solidFill>
                  <a:schemeClr val="accent1"/>
                </a:solidFill>
              </a:rPr>
              <a:t> </a:t>
            </a:r>
            <a:r>
              <a:rPr lang="en-US" b="1" err="1">
                <a:solidFill>
                  <a:schemeClr val="accent1"/>
                </a:solidFill>
              </a:rPr>
              <a:t>dụ</a:t>
            </a:r>
            <a:r>
              <a:rPr lang="en-US" b="1">
                <a:solidFill>
                  <a:schemeClr val="accent1"/>
                </a:solidFill>
              </a:rPr>
              <a:t> </a:t>
            </a:r>
            <a:r>
              <a:rPr lang="en-US" b="1" err="1">
                <a:solidFill>
                  <a:schemeClr val="accent1"/>
                </a:solidFill>
              </a:rPr>
              <a:t>minh</a:t>
            </a:r>
            <a:r>
              <a:rPr lang="en-US" b="1">
                <a:solidFill>
                  <a:schemeClr val="accent1"/>
                </a:solidFill>
              </a:rPr>
              <a:t> </a:t>
            </a:r>
            <a:r>
              <a:rPr lang="en-US" b="1" err="1">
                <a:solidFill>
                  <a:schemeClr val="accent1"/>
                </a:solidFill>
              </a:rPr>
              <a:t>họa</a:t>
            </a:r>
            <a:r>
              <a:rPr lang="en-US" b="1">
                <a:solidFill>
                  <a:schemeClr val="bg2">
                    <a:lumMod val="50000"/>
                  </a:schemeClr>
                </a:solidFill>
              </a:rPr>
              <a:t>: </a:t>
            </a:r>
            <a:r>
              <a:rPr lang="vi-VN">
                <a:solidFill>
                  <a:srgbClr val="000000"/>
                </a:solidFill>
              </a:rPr>
              <a:t>Một công ty có </a:t>
            </a:r>
            <a:r>
              <a:rPr lang="vi-VN" b="1">
                <a:solidFill>
                  <a:srgbClr val="000000"/>
                </a:solidFill>
              </a:rPr>
              <a:t>5 nhân viên</a:t>
            </a:r>
            <a:r>
              <a:rPr lang="vi-VN">
                <a:solidFill>
                  <a:srgbClr val="000000"/>
                </a:solidFill>
              </a:rPr>
              <a:t>, và chúng ta biết rằng mỗi nhân viên có </a:t>
            </a:r>
            <a:r>
              <a:rPr lang="vi-VN" b="1">
                <a:solidFill>
                  <a:srgbClr val="000000"/>
                </a:solidFill>
              </a:rPr>
              <a:t>thời gian đến và về </a:t>
            </a:r>
            <a:r>
              <a:rPr lang="vi-VN">
                <a:solidFill>
                  <a:srgbClr val="000000"/>
                </a:solidFill>
              </a:rPr>
              <a:t>trong một ngày. Nhiệm vụ của chúng ta là tính </a:t>
            </a:r>
            <a:r>
              <a:rPr lang="vi-VN" b="1">
                <a:solidFill>
                  <a:srgbClr val="000000"/>
                </a:solidFill>
              </a:rPr>
              <a:t>số lượng</a:t>
            </a:r>
            <a:r>
              <a:rPr lang="vi-VN">
                <a:solidFill>
                  <a:srgbClr val="000000"/>
                </a:solidFill>
              </a:rPr>
              <a:t> </a:t>
            </a:r>
            <a:r>
              <a:rPr lang="vi-VN" err="1">
                <a:solidFill>
                  <a:srgbClr val="000000"/>
                </a:solidFill>
              </a:rPr>
              <a:t>nhân</a:t>
            </a:r>
            <a:r>
              <a:rPr lang="vi-VN">
                <a:solidFill>
                  <a:srgbClr val="000000"/>
                </a:solidFill>
              </a:rPr>
              <a:t> </a:t>
            </a:r>
            <a:r>
              <a:rPr lang="vi-VN" err="1">
                <a:solidFill>
                  <a:srgbClr val="000000"/>
                </a:solidFill>
              </a:rPr>
              <a:t>viên</a:t>
            </a:r>
            <a:r>
              <a:rPr lang="vi-VN">
                <a:solidFill>
                  <a:srgbClr val="000000"/>
                </a:solidFill>
              </a:rPr>
              <a:t> </a:t>
            </a:r>
            <a:r>
              <a:rPr lang="vi-VN" b="1" err="1">
                <a:solidFill>
                  <a:srgbClr val="000000"/>
                </a:solidFill>
              </a:rPr>
              <a:t>lớn</a:t>
            </a:r>
            <a:r>
              <a:rPr lang="vi-VN" b="1">
                <a:solidFill>
                  <a:srgbClr val="000000"/>
                </a:solidFill>
              </a:rPr>
              <a:t> </a:t>
            </a:r>
            <a:r>
              <a:rPr lang="vi-VN" b="1" err="1">
                <a:solidFill>
                  <a:srgbClr val="000000"/>
                </a:solidFill>
              </a:rPr>
              <a:t>nhất</a:t>
            </a:r>
            <a:r>
              <a:rPr lang="vi-VN" b="1">
                <a:solidFill>
                  <a:srgbClr val="000000"/>
                </a:solidFill>
              </a:rPr>
              <a:t> có trong văn phòng </a:t>
            </a:r>
            <a:r>
              <a:rPr lang="vi-VN">
                <a:solidFill>
                  <a:srgbClr val="000000"/>
                </a:solidFill>
              </a:rPr>
              <a:t>tại một thời điểm. </a:t>
            </a:r>
            <a:endParaRPr lang="vi-VN" b="1">
              <a:solidFill>
                <a:srgbClr val="000000"/>
              </a:solidFill>
            </a:endParaRPr>
          </a:p>
        </p:txBody>
      </p:sp>
      <p:sp>
        <p:nvSpPr>
          <p:cNvPr id="217" name="Google Shape;217;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31</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pic>
        <p:nvPicPr>
          <p:cNvPr id="2" name="Hình ảnh 1">
            <a:extLst>
              <a:ext uri="{FF2B5EF4-FFF2-40B4-BE49-F238E27FC236}">
                <a16:creationId xmlns:a16="http://schemas.microsoft.com/office/drawing/2014/main" id="{6A064446-A2AA-4258-ACC4-D95CF5E08B37}"/>
              </a:ext>
            </a:extLst>
          </p:cNvPr>
          <p:cNvPicPr>
            <a:picLocks noChangeAspect="1"/>
          </p:cNvPicPr>
          <p:nvPr/>
        </p:nvPicPr>
        <p:blipFill>
          <a:blip r:embed="rId3"/>
          <a:stretch>
            <a:fillRect/>
          </a:stretch>
        </p:blipFill>
        <p:spPr>
          <a:xfrm>
            <a:off x="2370126" y="1940346"/>
            <a:ext cx="4538533" cy="1948748"/>
          </a:xfrm>
          <a:prstGeom prst="rect">
            <a:avLst/>
          </a:prstGeom>
        </p:spPr>
      </p:pic>
    </p:spTree>
    <p:extLst>
      <p:ext uri="{BB962C8B-B14F-4D97-AF65-F5344CB8AC3E}">
        <p14:creationId xmlns:p14="http://schemas.microsoft.com/office/powerpoint/2010/main" val="91306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animEffect transition="in" filter="fade">
                                      <p:cBhvr>
                                        <p:cTn id="7" dur="500"/>
                                        <p:tgtEl>
                                          <p:spTgt spid="2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8"/>
          <p:cNvSpPr txBox="1">
            <a:spLocks noGrp="1"/>
          </p:cNvSpPr>
          <p:nvPr>
            <p:ph type="title"/>
          </p:nvPr>
        </p:nvSpPr>
        <p:spPr>
          <a:xfrm>
            <a:off x="307800" y="30477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F. Sweep-line</a:t>
            </a:r>
            <a:endParaRPr>
              <a:latin typeface="Open Sans"/>
              <a:ea typeface="Open Sans"/>
              <a:cs typeface="Open Sans"/>
              <a:sym typeface="Open Sans"/>
            </a:endParaRPr>
          </a:p>
        </p:txBody>
      </p:sp>
      <p:sp>
        <p:nvSpPr>
          <p:cNvPr id="223" name="Google Shape;223;p28"/>
          <p:cNvSpPr txBox="1"/>
          <p:nvPr/>
        </p:nvSpPr>
        <p:spPr>
          <a:xfrm>
            <a:off x="375150" y="1393650"/>
            <a:ext cx="8385900" cy="3522600"/>
          </a:xfrm>
          <a:prstGeom prst="rect">
            <a:avLst/>
          </a:prstGeom>
          <a:noFill/>
          <a:ln>
            <a:noFill/>
          </a:ln>
        </p:spPr>
        <p:txBody>
          <a:bodyPr spcFirstLastPara="1" wrap="square" lIns="91425" tIns="91425" rIns="91425" bIns="91425" anchor="t" anchorCtr="0">
            <a:noAutofit/>
          </a:bodyPr>
          <a:lstStyle/>
          <a:p>
            <a:pPr marL="114300" marR="0" lvl="0" algn="l" defTabSz="914400" rtl="0" eaLnBrk="1" fontAlgn="auto" latinLnBrk="0" hangingPunct="1">
              <a:lnSpc>
                <a:spcPct val="200000"/>
              </a:lnSpc>
              <a:spcBef>
                <a:spcPts val="1000"/>
              </a:spcBef>
              <a:spcAft>
                <a:spcPts val="0"/>
              </a:spcAft>
              <a:buClr>
                <a:srgbClr val="666666"/>
              </a:buClr>
              <a:buSzPts val="1800"/>
              <a:tabLst/>
              <a:defRPr/>
            </a:pPr>
            <a:endParaRPr kumimoji="0" sz="1800" b="1" i="0" u="none" strike="noStrike" kern="0" cap="none" spc="0" normalizeH="0" baseline="0" noProof="0">
              <a:ln>
                <a:noFill/>
              </a:ln>
              <a:solidFill>
                <a:srgbClr val="666666"/>
              </a:solidFill>
              <a:effectLst/>
              <a:uLnTx/>
              <a:uFillTx/>
              <a:latin typeface="Open Sans"/>
              <a:ea typeface="Open Sans"/>
              <a:cs typeface="Open Sans"/>
              <a:sym typeface="Open Sans"/>
            </a:endParaRPr>
          </a:p>
        </p:txBody>
      </p:sp>
      <p:sp>
        <p:nvSpPr>
          <p:cNvPr id="224" name="Google Shape;224;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32</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pic>
        <p:nvPicPr>
          <p:cNvPr id="2" name="Hình ảnh 1">
            <a:extLst>
              <a:ext uri="{FF2B5EF4-FFF2-40B4-BE49-F238E27FC236}">
                <a16:creationId xmlns:a16="http://schemas.microsoft.com/office/drawing/2014/main" id="{C68599C8-06C1-4AF2-917E-B15056EBE6C6}"/>
              </a:ext>
            </a:extLst>
          </p:cNvPr>
          <p:cNvPicPr>
            <a:picLocks noChangeAspect="1"/>
          </p:cNvPicPr>
          <p:nvPr/>
        </p:nvPicPr>
        <p:blipFill>
          <a:blip r:embed="rId3"/>
          <a:stretch>
            <a:fillRect/>
          </a:stretch>
        </p:blipFill>
        <p:spPr>
          <a:xfrm>
            <a:off x="2004153" y="1198553"/>
            <a:ext cx="5696745" cy="2467319"/>
          </a:xfrm>
          <a:prstGeom prst="rect">
            <a:avLst/>
          </a:prstGeom>
        </p:spPr>
      </p:pic>
      <p:pic>
        <p:nvPicPr>
          <p:cNvPr id="4" name="Hình ảnh 3">
            <a:extLst>
              <a:ext uri="{FF2B5EF4-FFF2-40B4-BE49-F238E27FC236}">
                <a16:creationId xmlns:a16="http://schemas.microsoft.com/office/drawing/2014/main" id="{F87DB848-A468-4421-AA49-A21CB3CFC191}"/>
              </a:ext>
            </a:extLst>
          </p:cNvPr>
          <p:cNvPicPr>
            <a:picLocks noChangeAspect="1"/>
          </p:cNvPicPr>
          <p:nvPr/>
        </p:nvPicPr>
        <p:blipFill>
          <a:blip r:embed="rId4"/>
          <a:stretch>
            <a:fillRect/>
          </a:stretch>
        </p:blipFill>
        <p:spPr>
          <a:xfrm>
            <a:off x="1875547" y="1012170"/>
            <a:ext cx="5953956" cy="3048425"/>
          </a:xfrm>
          <a:prstGeom prst="rect">
            <a:avLst/>
          </a:prstGeom>
        </p:spPr>
      </p:pic>
      <p:sp>
        <p:nvSpPr>
          <p:cNvPr id="6" name="Hộp Văn bản 5">
            <a:extLst>
              <a:ext uri="{FF2B5EF4-FFF2-40B4-BE49-F238E27FC236}">
                <a16:creationId xmlns:a16="http://schemas.microsoft.com/office/drawing/2014/main" id="{5A3325DD-1B45-40FA-894C-FAE04453020B}"/>
              </a:ext>
            </a:extLst>
          </p:cNvPr>
          <p:cNvSpPr txBox="1"/>
          <p:nvPr/>
        </p:nvSpPr>
        <p:spPr>
          <a:xfrm>
            <a:off x="885141" y="4226463"/>
            <a:ext cx="7587317" cy="646331"/>
          </a:xfrm>
          <a:prstGeom prst="rect">
            <a:avLst/>
          </a:prstGeom>
          <a:noFill/>
        </p:spPr>
        <p:txBody>
          <a:bodyPr wrap="square" rtlCol="0">
            <a:spAutoFit/>
          </a:bodyPr>
          <a:lstStyle/>
          <a:p>
            <a:r>
              <a:rPr lang="en-US" sz="1800" b="0" i="0" err="1">
                <a:effectLst/>
                <a:latin typeface="Open Sans" panose="020B0606030504020204" pitchFamily="34" charset="0"/>
                <a:ea typeface="Open Sans" panose="020B0606030504020204" pitchFamily="34" charset="0"/>
                <a:cs typeface="Open Sans" panose="020B0606030504020204" pitchFamily="34" charset="0"/>
              </a:rPr>
              <a:t>Thời</a:t>
            </a:r>
            <a:r>
              <a:rPr lang="en-US" sz="1800" b="0" i="0">
                <a:effectLst/>
                <a:latin typeface="Open Sans" panose="020B0606030504020204" pitchFamily="34" charset="0"/>
                <a:ea typeface="Open Sans" panose="020B0606030504020204" pitchFamily="34" charset="0"/>
                <a:cs typeface="Open Sans" panose="020B0606030504020204" pitchFamily="34" charset="0"/>
              </a:rPr>
              <a:t> </a:t>
            </a:r>
            <a:r>
              <a:rPr lang="en-US" sz="1800" b="0" i="0" err="1">
                <a:effectLst/>
                <a:latin typeface="Open Sans" panose="020B0606030504020204" pitchFamily="34" charset="0"/>
                <a:ea typeface="Open Sans" panose="020B0606030504020204" pitchFamily="34" charset="0"/>
                <a:cs typeface="Open Sans" panose="020B0606030504020204" pitchFamily="34" charset="0"/>
              </a:rPr>
              <a:t>gian</a:t>
            </a:r>
            <a:r>
              <a:rPr lang="en-US" sz="1800" b="0" i="0">
                <a:effectLst/>
                <a:latin typeface="Open Sans" panose="020B0606030504020204" pitchFamily="34" charset="0"/>
                <a:ea typeface="Open Sans" panose="020B0606030504020204" pitchFamily="34" charset="0"/>
                <a:cs typeface="Open Sans" panose="020B0606030504020204" pitchFamily="34" charset="0"/>
              </a:rPr>
              <a:t> chạy </a:t>
            </a:r>
            <a:r>
              <a:rPr lang="en-US" sz="1800" b="0" i="0" err="1">
                <a:effectLst/>
                <a:latin typeface="Open Sans" panose="020B0606030504020204" pitchFamily="34" charset="0"/>
                <a:ea typeface="Open Sans" panose="020B0606030504020204" pitchFamily="34" charset="0"/>
                <a:cs typeface="Open Sans" panose="020B0606030504020204" pitchFamily="34" charset="0"/>
              </a:rPr>
              <a:t>của</a:t>
            </a:r>
            <a:r>
              <a:rPr lang="en-US" sz="1800" b="0" i="0">
                <a:effectLst/>
                <a:latin typeface="Open Sans" panose="020B0606030504020204" pitchFamily="34" charset="0"/>
                <a:ea typeface="Open Sans" panose="020B0606030504020204" pitchFamily="34" charset="0"/>
                <a:cs typeface="Open Sans" panose="020B0606030504020204" pitchFamily="34" charset="0"/>
              </a:rPr>
              <a:t> </a:t>
            </a:r>
            <a:r>
              <a:rPr lang="en-US" sz="1800" b="0" i="0" err="1">
                <a:effectLst/>
                <a:latin typeface="Open Sans" panose="020B0606030504020204" pitchFamily="34" charset="0"/>
                <a:ea typeface="Open Sans" panose="020B0606030504020204" pitchFamily="34" charset="0"/>
                <a:cs typeface="Open Sans" panose="020B0606030504020204" pitchFamily="34" charset="0"/>
              </a:rPr>
              <a:t>thuật</a:t>
            </a:r>
            <a:r>
              <a:rPr lang="en-US" sz="1800" b="0" i="0">
                <a:effectLst/>
                <a:latin typeface="Open Sans" panose="020B0606030504020204" pitchFamily="34" charset="0"/>
                <a:ea typeface="Open Sans" panose="020B0606030504020204" pitchFamily="34" charset="0"/>
                <a:cs typeface="Open Sans" panose="020B0606030504020204" pitchFamily="34" charset="0"/>
              </a:rPr>
              <a:t> </a:t>
            </a:r>
            <a:r>
              <a:rPr lang="en-US" sz="1800" b="0" i="0" err="1">
                <a:effectLst/>
                <a:latin typeface="Open Sans" panose="020B0606030504020204" pitchFamily="34" charset="0"/>
                <a:ea typeface="Open Sans" panose="020B0606030504020204" pitchFamily="34" charset="0"/>
                <a:cs typeface="Open Sans" panose="020B0606030504020204" pitchFamily="34" charset="0"/>
              </a:rPr>
              <a:t>toán</a:t>
            </a:r>
            <a:r>
              <a:rPr lang="en-US" sz="1800" b="0" i="0">
                <a:effectLst/>
                <a:latin typeface="Open Sans" panose="020B0606030504020204" pitchFamily="34" charset="0"/>
                <a:ea typeface="Open Sans" panose="020B0606030504020204" pitchFamily="34" charset="0"/>
                <a:cs typeface="Open Sans" panose="020B0606030504020204" pitchFamily="34" charset="0"/>
              </a:rPr>
              <a:t> là </a:t>
            </a:r>
            <a:r>
              <a:rPr lang="en-US" sz="1800" b="1" i="0">
                <a:effectLst/>
                <a:latin typeface="Open Sans" panose="020B0606030504020204" pitchFamily="34" charset="0"/>
                <a:ea typeface="Open Sans" panose="020B0606030504020204" pitchFamily="34" charset="0"/>
                <a:cs typeface="Open Sans" panose="020B0606030504020204" pitchFamily="34" charset="0"/>
              </a:rPr>
              <a:t>O(</a:t>
            </a:r>
            <a:r>
              <a:rPr lang="en-US" sz="1800" b="1" i="0" err="1">
                <a:effectLst/>
                <a:latin typeface="Open Sans" panose="020B0606030504020204" pitchFamily="34" charset="0"/>
                <a:ea typeface="Open Sans" panose="020B0606030504020204" pitchFamily="34" charset="0"/>
                <a:cs typeface="Open Sans" panose="020B0606030504020204" pitchFamily="34" charset="0"/>
              </a:rPr>
              <a:t>nlogn</a:t>
            </a:r>
            <a:r>
              <a:rPr lang="en-US" sz="1800" b="1" i="0">
                <a:effectLst/>
                <a:latin typeface="Open Sans" panose="020B0606030504020204" pitchFamily="34" charset="0"/>
                <a:ea typeface="Open Sans" panose="020B0606030504020204" pitchFamily="34" charset="0"/>
                <a:cs typeface="Open Sans" panose="020B0606030504020204" pitchFamily="34" charset="0"/>
              </a:rPr>
              <a:t>), </a:t>
            </a:r>
            <a:r>
              <a:rPr lang="en-US" sz="1800" b="0" i="0" err="1">
                <a:effectLst/>
                <a:latin typeface="Open Sans" panose="020B0606030504020204" pitchFamily="34" charset="0"/>
                <a:ea typeface="Open Sans" panose="020B0606030504020204" pitchFamily="34" charset="0"/>
                <a:cs typeface="Open Sans" panose="020B0606030504020204" pitchFamily="34" charset="0"/>
              </a:rPr>
              <a:t>vì</a:t>
            </a:r>
            <a:r>
              <a:rPr lang="en-US" sz="1800" b="0" i="0">
                <a:effectLst/>
                <a:latin typeface="Open Sans" panose="020B0606030504020204" pitchFamily="34" charset="0"/>
                <a:ea typeface="Open Sans" panose="020B0606030504020204" pitchFamily="34" charset="0"/>
                <a:cs typeface="Open Sans" panose="020B0606030504020204" pitchFamily="34" charset="0"/>
              </a:rPr>
              <a:t> </a:t>
            </a:r>
            <a:r>
              <a:rPr lang="en-US" sz="1800" b="0" i="0" err="1">
                <a:effectLst/>
                <a:latin typeface="Open Sans" panose="020B0606030504020204" pitchFamily="34" charset="0"/>
                <a:ea typeface="Open Sans" panose="020B0606030504020204" pitchFamily="34" charset="0"/>
                <a:cs typeface="Open Sans" panose="020B0606030504020204" pitchFamily="34" charset="0"/>
              </a:rPr>
              <a:t>sắp</a:t>
            </a:r>
            <a:r>
              <a:rPr lang="en-US" sz="1800" b="0" i="0">
                <a:effectLst/>
                <a:latin typeface="Open Sans" panose="020B0606030504020204" pitchFamily="34" charset="0"/>
                <a:ea typeface="Open Sans" panose="020B0606030504020204" pitchFamily="34" charset="0"/>
                <a:cs typeface="Open Sans" panose="020B0606030504020204" pitchFamily="34" charset="0"/>
              </a:rPr>
              <a:t> </a:t>
            </a:r>
            <a:r>
              <a:rPr lang="en-US" sz="1800" b="0" i="0" err="1">
                <a:effectLst/>
                <a:latin typeface="Open Sans" panose="020B0606030504020204" pitchFamily="34" charset="0"/>
                <a:ea typeface="Open Sans" panose="020B0606030504020204" pitchFamily="34" charset="0"/>
                <a:cs typeface="Open Sans" panose="020B0606030504020204" pitchFamily="34" charset="0"/>
              </a:rPr>
              <a:t>xếp</a:t>
            </a:r>
            <a:r>
              <a:rPr lang="en-US" sz="1800" b="0" i="0">
                <a:effectLst/>
                <a:latin typeface="Open Sans" panose="020B0606030504020204" pitchFamily="34" charset="0"/>
                <a:ea typeface="Open Sans" panose="020B0606030504020204" pitchFamily="34" charset="0"/>
                <a:cs typeface="Open Sans" panose="020B0606030504020204" pitchFamily="34" charset="0"/>
              </a:rPr>
              <a:t> </a:t>
            </a:r>
            <a:r>
              <a:rPr lang="en-US" sz="1800" b="0" i="0" err="1">
                <a:effectLst/>
                <a:latin typeface="Open Sans" panose="020B0606030504020204" pitchFamily="34" charset="0"/>
                <a:ea typeface="Open Sans" panose="020B0606030504020204" pitchFamily="34" charset="0"/>
                <a:cs typeface="Open Sans" panose="020B0606030504020204" pitchFamily="34" charset="0"/>
              </a:rPr>
              <a:t>các</a:t>
            </a:r>
            <a:r>
              <a:rPr lang="en-US" sz="1800" b="0" i="0">
                <a:effectLst/>
                <a:latin typeface="Open Sans" panose="020B0606030504020204" pitchFamily="34" charset="0"/>
                <a:ea typeface="Open Sans" panose="020B0606030504020204" pitchFamily="34" charset="0"/>
                <a:cs typeface="Open Sans" panose="020B0606030504020204" pitchFamily="34" charset="0"/>
              </a:rPr>
              <a:t> </a:t>
            </a:r>
            <a:r>
              <a:rPr lang="en-US" sz="1800" b="0" i="0" err="1">
                <a:effectLst/>
                <a:latin typeface="Open Sans" panose="020B0606030504020204" pitchFamily="34" charset="0"/>
                <a:ea typeface="Open Sans" panose="020B0606030504020204" pitchFamily="34" charset="0"/>
                <a:cs typeface="Open Sans" panose="020B0606030504020204" pitchFamily="34" charset="0"/>
              </a:rPr>
              <a:t>sự</a:t>
            </a:r>
            <a:r>
              <a:rPr lang="en-US" sz="1800" b="0" i="0">
                <a:effectLst/>
                <a:latin typeface="Open Sans" panose="020B0606030504020204" pitchFamily="34" charset="0"/>
                <a:ea typeface="Open Sans" panose="020B0606030504020204" pitchFamily="34" charset="0"/>
                <a:cs typeface="Open Sans" panose="020B0606030504020204" pitchFamily="34" charset="0"/>
              </a:rPr>
              <a:t> </a:t>
            </a:r>
            <a:r>
              <a:rPr lang="en-US" sz="1800" b="0" i="0" err="1">
                <a:effectLst/>
                <a:latin typeface="Open Sans" panose="020B0606030504020204" pitchFamily="34" charset="0"/>
                <a:ea typeface="Open Sans" panose="020B0606030504020204" pitchFamily="34" charset="0"/>
                <a:cs typeface="Open Sans" panose="020B0606030504020204" pitchFamily="34" charset="0"/>
              </a:rPr>
              <a:t>kiện</a:t>
            </a:r>
            <a:r>
              <a:rPr lang="en-US" sz="1800" b="0" i="0">
                <a:effectLst/>
                <a:latin typeface="Open Sans" panose="020B0606030504020204" pitchFamily="34" charset="0"/>
                <a:ea typeface="Open Sans" panose="020B0606030504020204" pitchFamily="34" charset="0"/>
                <a:cs typeface="Open Sans" panose="020B0606030504020204" pitchFamily="34" charset="0"/>
              </a:rPr>
              <a:t> </a:t>
            </a:r>
            <a:r>
              <a:rPr lang="en-US" sz="1800" b="0" i="0" err="1">
                <a:effectLst/>
                <a:latin typeface="Open Sans" panose="020B0606030504020204" pitchFamily="34" charset="0"/>
                <a:ea typeface="Open Sans" panose="020B0606030504020204" pitchFamily="34" charset="0"/>
                <a:cs typeface="Open Sans" panose="020B0606030504020204" pitchFamily="34" charset="0"/>
              </a:rPr>
              <a:t>tốn</a:t>
            </a:r>
            <a:r>
              <a:rPr lang="en-US" sz="1800" b="0" i="0">
                <a:effectLst/>
                <a:latin typeface="Open Sans" panose="020B0606030504020204" pitchFamily="34" charset="0"/>
                <a:ea typeface="Open Sans" panose="020B0606030504020204" pitchFamily="34" charset="0"/>
                <a:cs typeface="Open Sans" panose="020B0606030504020204" pitchFamily="34" charset="0"/>
              </a:rPr>
              <a:t> chi </a:t>
            </a:r>
            <a:r>
              <a:rPr lang="en-US" sz="1800" b="0" i="0" err="1">
                <a:effectLst/>
                <a:latin typeface="Open Sans" panose="020B0606030504020204" pitchFamily="34" charset="0"/>
                <a:ea typeface="Open Sans" panose="020B0606030504020204" pitchFamily="34" charset="0"/>
                <a:cs typeface="Open Sans" panose="020B0606030504020204" pitchFamily="34" charset="0"/>
              </a:rPr>
              <a:t>phí</a:t>
            </a:r>
            <a:r>
              <a:rPr lang="en-US" sz="1800" b="0" i="0">
                <a:effectLst/>
                <a:latin typeface="Open Sans" panose="020B0606030504020204" pitchFamily="34" charset="0"/>
                <a:ea typeface="Open Sans" panose="020B0606030504020204" pitchFamily="34" charset="0"/>
                <a:cs typeface="Open Sans" panose="020B0606030504020204" pitchFamily="34" charset="0"/>
              </a:rPr>
              <a:t> </a:t>
            </a:r>
            <a:r>
              <a:rPr lang="en-US" sz="1800" b="1" i="0">
                <a:effectLst/>
                <a:latin typeface="Open Sans" panose="020B0606030504020204" pitchFamily="34" charset="0"/>
                <a:ea typeface="Open Sans" panose="020B0606030504020204" pitchFamily="34" charset="0"/>
                <a:cs typeface="Open Sans" panose="020B0606030504020204" pitchFamily="34" charset="0"/>
              </a:rPr>
              <a:t>O(</a:t>
            </a:r>
            <a:r>
              <a:rPr lang="en-US" sz="1800" b="1" i="0" err="1">
                <a:effectLst/>
                <a:latin typeface="Open Sans" panose="020B0606030504020204" pitchFamily="34" charset="0"/>
                <a:ea typeface="Open Sans" panose="020B0606030504020204" pitchFamily="34" charset="0"/>
                <a:cs typeface="Open Sans" panose="020B0606030504020204" pitchFamily="34" charset="0"/>
              </a:rPr>
              <a:t>nlogn</a:t>
            </a:r>
            <a:r>
              <a:rPr lang="en-US" sz="1800" b="1" i="0">
                <a:effectLst/>
                <a:latin typeface="Open Sans" panose="020B0606030504020204" pitchFamily="34" charset="0"/>
                <a:ea typeface="Open Sans" panose="020B0606030504020204" pitchFamily="34" charset="0"/>
                <a:cs typeface="Open Sans" panose="020B0606030504020204" pitchFamily="34" charset="0"/>
              </a:rPr>
              <a:t>), </a:t>
            </a:r>
            <a:r>
              <a:rPr lang="en-US" sz="1800" b="0" i="0" err="1">
                <a:effectLst/>
                <a:latin typeface="Open Sans" panose="020B0606030504020204" pitchFamily="34" charset="0"/>
                <a:ea typeface="Open Sans" panose="020B0606030504020204" pitchFamily="34" charset="0"/>
                <a:cs typeface="Open Sans" panose="020B0606030504020204" pitchFamily="34" charset="0"/>
              </a:rPr>
              <a:t>phần</a:t>
            </a:r>
            <a:r>
              <a:rPr lang="en-US" sz="1800" b="0" i="0">
                <a:effectLst/>
                <a:latin typeface="Open Sans" panose="020B0606030504020204" pitchFamily="34" charset="0"/>
                <a:ea typeface="Open Sans" panose="020B0606030504020204" pitchFamily="34" charset="0"/>
                <a:cs typeface="Open Sans" panose="020B0606030504020204" pitchFamily="34" charset="0"/>
              </a:rPr>
              <a:t> </a:t>
            </a:r>
            <a:r>
              <a:rPr lang="en-US" sz="1800" b="0" i="0" err="1">
                <a:effectLst/>
                <a:latin typeface="Open Sans" panose="020B0606030504020204" pitchFamily="34" charset="0"/>
                <a:ea typeface="Open Sans" panose="020B0606030504020204" pitchFamily="34" charset="0"/>
                <a:cs typeface="Open Sans" panose="020B0606030504020204" pitchFamily="34" charset="0"/>
              </a:rPr>
              <a:t>còn</a:t>
            </a:r>
            <a:r>
              <a:rPr lang="en-US" sz="1800" b="0" i="0">
                <a:effectLst/>
                <a:latin typeface="Open Sans" panose="020B0606030504020204" pitchFamily="34" charset="0"/>
                <a:ea typeface="Open Sans" panose="020B0606030504020204" pitchFamily="34" charset="0"/>
                <a:cs typeface="Open Sans" panose="020B0606030504020204" pitchFamily="34" charset="0"/>
              </a:rPr>
              <a:t> </a:t>
            </a:r>
            <a:r>
              <a:rPr lang="en-US" sz="1800" b="0" i="0" err="1">
                <a:effectLst/>
                <a:latin typeface="Open Sans" panose="020B0606030504020204" pitchFamily="34" charset="0"/>
                <a:ea typeface="Open Sans" panose="020B0606030504020204" pitchFamily="34" charset="0"/>
                <a:cs typeface="Open Sans" panose="020B0606030504020204" pitchFamily="34" charset="0"/>
              </a:rPr>
              <a:t>lại</a:t>
            </a:r>
            <a:r>
              <a:rPr lang="en-US" sz="1800" b="0" i="0">
                <a:effectLst/>
                <a:latin typeface="Open Sans" panose="020B0606030504020204" pitchFamily="34" charset="0"/>
                <a:ea typeface="Open Sans" panose="020B0606030504020204" pitchFamily="34" charset="0"/>
                <a:cs typeface="Open Sans" panose="020B0606030504020204" pitchFamily="34" charset="0"/>
              </a:rPr>
              <a:t> </a:t>
            </a:r>
            <a:r>
              <a:rPr lang="en-US" sz="1800" b="0" i="0" err="1">
                <a:effectLst/>
                <a:latin typeface="Open Sans" panose="020B0606030504020204" pitchFamily="34" charset="0"/>
                <a:ea typeface="Open Sans" panose="020B0606030504020204" pitchFamily="34" charset="0"/>
                <a:cs typeface="Open Sans" panose="020B0606030504020204" pitchFamily="34" charset="0"/>
              </a:rPr>
              <a:t>của</a:t>
            </a:r>
            <a:r>
              <a:rPr lang="en-US" sz="1800" b="0" i="0">
                <a:effectLst/>
                <a:latin typeface="Open Sans" panose="020B0606030504020204" pitchFamily="34" charset="0"/>
                <a:ea typeface="Open Sans" panose="020B0606030504020204" pitchFamily="34" charset="0"/>
                <a:cs typeface="Open Sans" panose="020B0606030504020204" pitchFamily="34" charset="0"/>
              </a:rPr>
              <a:t> </a:t>
            </a:r>
            <a:r>
              <a:rPr lang="en-US" sz="1800" b="0" i="0" err="1">
                <a:effectLst/>
                <a:latin typeface="Open Sans" panose="020B0606030504020204" pitchFamily="34" charset="0"/>
                <a:ea typeface="Open Sans" panose="020B0606030504020204" pitchFamily="34" charset="0"/>
                <a:cs typeface="Open Sans" panose="020B0606030504020204" pitchFamily="34" charset="0"/>
              </a:rPr>
              <a:t>thuật</a:t>
            </a:r>
            <a:r>
              <a:rPr lang="en-US" sz="1800" b="0" i="0">
                <a:effectLst/>
                <a:latin typeface="Open Sans" panose="020B0606030504020204" pitchFamily="34" charset="0"/>
                <a:ea typeface="Open Sans" panose="020B0606030504020204" pitchFamily="34" charset="0"/>
                <a:cs typeface="Open Sans" panose="020B0606030504020204" pitchFamily="34" charset="0"/>
              </a:rPr>
              <a:t> </a:t>
            </a:r>
            <a:r>
              <a:rPr lang="en-US" sz="1800" b="0" i="0" err="1">
                <a:effectLst/>
                <a:latin typeface="Open Sans" panose="020B0606030504020204" pitchFamily="34" charset="0"/>
                <a:ea typeface="Open Sans" panose="020B0606030504020204" pitchFamily="34" charset="0"/>
                <a:cs typeface="Open Sans" panose="020B0606030504020204" pitchFamily="34" charset="0"/>
              </a:rPr>
              <a:t>toán</a:t>
            </a:r>
            <a:r>
              <a:rPr lang="en-US" sz="1800" b="0" i="0">
                <a:effectLst/>
                <a:latin typeface="Open Sans" panose="020B0606030504020204" pitchFamily="34" charset="0"/>
                <a:ea typeface="Open Sans" panose="020B0606030504020204" pitchFamily="34" charset="0"/>
                <a:cs typeface="Open Sans" panose="020B0606030504020204" pitchFamily="34" charset="0"/>
              </a:rPr>
              <a:t> </a:t>
            </a:r>
            <a:r>
              <a:rPr lang="en-US" sz="1800" b="0" i="0" err="1">
                <a:effectLst/>
                <a:latin typeface="Open Sans" panose="020B0606030504020204" pitchFamily="34" charset="0"/>
                <a:ea typeface="Open Sans" panose="020B0606030504020204" pitchFamily="34" charset="0"/>
                <a:cs typeface="Open Sans" panose="020B0606030504020204" pitchFamily="34" charset="0"/>
              </a:rPr>
              <a:t>chỉ</a:t>
            </a:r>
            <a:r>
              <a:rPr lang="en-US" sz="1800" b="0" i="0">
                <a:effectLst/>
                <a:latin typeface="Open Sans" panose="020B0606030504020204" pitchFamily="34" charset="0"/>
                <a:ea typeface="Open Sans" panose="020B0606030504020204" pitchFamily="34" charset="0"/>
                <a:cs typeface="Open Sans" panose="020B0606030504020204" pitchFamily="34" charset="0"/>
              </a:rPr>
              <a:t> </a:t>
            </a:r>
            <a:r>
              <a:rPr lang="en-US" sz="1800" b="0" i="0" err="1">
                <a:effectLst/>
                <a:latin typeface="Open Sans" panose="020B0606030504020204" pitchFamily="34" charset="0"/>
                <a:ea typeface="Open Sans" panose="020B0606030504020204" pitchFamily="34" charset="0"/>
                <a:cs typeface="Open Sans" panose="020B0606030504020204" pitchFamily="34" charset="0"/>
              </a:rPr>
              <a:t>mất</a:t>
            </a:r>
            <a:r>
              <a:rPr lang="en-US" sz="1800" b="0" i="0">
                <a:effectLst/>
                <a:latin typeface="Open Sans" panose="020B0606030504020204" pitchFamily="34" charset="0"/>
                <a:ea typeface="Open Sans" panose="020B0606030504020204" pitchFamily="34" charset="0"/>
                <a:cs typeface="Open Sans" panose="020B0606030504020204" pitchFamily="34" charset="0"/>
              </a:rPr>
              <a:t> chi </a:t>
            </a:r>
            <a:r>
              <a:rPr lang="en-US" sz="1800" b="0" i="0" err="1">
                <a:effectLst/>
                <a:latin typeface="Open Sans" panose="020B0606030504020204" pitchFamily="34" charset="0"/>
                <a:ea typeface="Open Sans" panose="020B0606030504020204" pitchFamily="34" charset="0"/>
                <a:cs typeface="Open Sans" panose="020B0606030504020204" pitchFamily="34" charset="0"/>
              </a:rPr>
              <a:t>phí</a:t>
            </a:r>
            <a:r>
              <a:rPr lang="en-US" sz="1800" b="0" i="0">
                <a:effectLst/>
                <a:latin typeface="Open Sans" panose="020B0606030504020204" pitchFamily="34" charset="0"/>
                <a:ea typeface="Open Sans" panose="020B0606030504020204" pitchFamily="34" charset="0"/>
                <a:cs typeface="Open Sans" panose="020B0606030504020204" pitchFamily="34" charset="0"/>
              </a:rPr>
              <a:t> O(n). </a:t>
            </a:r>
            <a:endParaRPr lang="en-US" sz="1800">
              <a:latin typeface="Open Sans" panose="020B0606030504020204" pitchFamily="34" charset="0"/>
              <a:ea typeface="Open Sans" panose="020B0606030504020204" pitchFamily="34" charset="0"/>
              <a:cs typeface="Open Sans" panose="020B0606030504020204" pitchFamily="34" charset="0"/>
            </a:endParaRPr>
          </a:p>
        </p:txBody>
      </p:sp>
      <p:grpSp>
        <p:nvGrpSpPr>
          <p:cNvPr id="8" name="Google Shape;1980;p42">
            <a:extLst>
              <a:ext uri="{FF2B5EF4-FFF2-40B4-BE49-F238E27FC236}">
                <a16:creationId xmlns:a16="http://schemas.microsoft.com/office/drawing/2014/main" id="{00D080C3-4A78-4642-80F2-0FB9D30B0EC4}"/>
              </a:ext>
            </a:extLst>
          </p:cNvPr>
          <p:cNvGrpSpPr/>
          <p:nvPr/>
        </p:nvGrpSpPr>
        <p:grpSpPr>
          <a:xfrm>
            <a:off x="8245427" y="72185"/>
            <a:ext cx="775731" cy="753817"/>
            <a:chOff x="5109838" y="3156700"/>
            <a:chExt cx="306625" cy="297975"/>
          </a:xfrm>
        </p:grpSpPr>
        <p:sp>
          <p:nvSpPr>
            <p:cNvPr id="9" name="Google Shape;1981;p42">
              <a:extLst>
                <a:ext uri="{FF2B5EF4-FFF2-40B4-BE49-F238E27FC236}">
                  <a16:creationId xmlns:a16="http://schemas.microsoft.com/office/drawing/2014/main" id="{FD52C90B-D3C8-49A4-8A88-0BD808AB65F6}"/>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82;p42">
              <a:extLst>
                <a:ext uri="{FF2B5EF4-FFF2-40B4-BE49-F238E27FC236}">
                  <a16:creationId xmlns:a16="http://schemas.microsoft.com/office/drawing/2014/main" id="{27D474B2-D342-437E-952B-F96559376BC6}"/>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83;p42">
              <a:extLst>
                <a:ext uri="{FF2B5EF4-FFF2-40B4-BE49-F238E27FC236}">
                  <a16:creationId xmlns:a16="http://schemas.microsoft.com/office/drawing/2014/main" id="{17FE7219-5449-4665-85C4-352009A619A4}"/>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84;p42">
              <a:extLst>
                <a:ext uri="{FF2B5EF4-FFF2-40B4-BE49-F238E27FC236}">
                  <a16:creationId xmlns:a16="http://schemas.microsoft.com/office/drawing/2014/main" id="{DF2F5CD8-EF48-408F-B4DB-BC00D1EF52E7}"/>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90368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24"/>
        <p:cNvGrpSpPr/>
        <p:nvPr/>
      </p:nvGrpSpPr>
      <p:grpSpPr>
        <a:xfrm>
          <a:off x="0" y="0"/>
          <a:ext cx="0" cy="0"/>
          <a:chOff x="0" y="0"/>
          <a:chExt cx="0" cy="0"/>
        </a:xfrm>
      </p:grpSpPr>
      <p:sp>
        <p:nvSpPr>
          <p:cNvPr id="1825" name="Google Shape;1825;p36"/>
          <p:cNvSpPr txBox="1">
            <a:spLocks noGrp="1"/>
          </p:cNvSpPr>
          <p:nvPr>
            <p:ph type="title"/>
          </p:nvPr>
        </p:nvSpPr>
        <p:spPr>
          <a:xfrm>
            <a:off x="720000" y="2297700"/>
            <a:ext cx="770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latin typeface="Odibee Sans" panose="020B0604020202020204" charset="0"/>
              </a:rPr>
              <a:t>POLYGON</a:t>
            </a:r>
          </a:p>
        </p:txBody>
      </p:sp>
      <p:sp>
        <p:nvSpPr>
          <p:cNvPr id="1826" name="Google Shape;1826;p36"/>
          <p:cNvSpPr txBox="1">
            <a:spLocks noGrp="1"/>
          </p:cNvSpPr>
          <p:nvPr>
            <p:ph type="title" idx="2"/>
          </p:nvPr>
        </p:nvSpPr>
        <p:spPr>
          <a:xfrm>
            <a:off x="2996550" y="1400525"/>
            <a:ext cx="3150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dibee Sans" panose="020B0604020202020204" charset="0"/>
              </a:rPr>
              <a:t>03</a:t>
            </a:r>
          </a:p>
        </p:txBody>
      </p:sp>
      <p:grpSp>
        <p:nvGrpSpPr>
          <p:cNvPr id="1828" name="Google Shape;1828;p36"/>
          <p:cNvGrpSpPr/>
          <p:nvPr/>
        </p:nvGrpSpPr>
        <p:grpSpPr>
          <a:xfrm>
            <a:off x="-193691" y="197475"/>
            <a:ext cx="9476341" cy="4824218"/>
            <a:chOff x="-193691" y="197475"/>
            <a:chExt cx="9476341" cy="4824218"/>
          </a:xfrm>
        </p:grpSpPr>
        <p:grpSp>
          <p:nvGrpSpPr>
            <p:cNvPr id="1829" name="Google Shape;1829;p36"/>
            <p:cNvGrpSpPr/>
            <p:nvPr/>
          </p:nvGrpSpPr>
          <p:grpSpPr>
            <a:xfrm>
              <a:off x="-193691" y="3355662"/>
              <a:ext cx="1109152" cy="1666031"/>
              <a:chOff x="2225863" y="2465300"/>
              <a:chExt cx="505700" cy="759600"/>
            </a:xfrm>
          </p:grpSpPr>
          <p:sp>
            <p:nvSpPr>
              <p:cNvPr id="1830" name="Google Shape;1830;p36"/>
              <p:cNvSpPr/>
              <p:nvPr/>
            </p:nvSpPr>
            <p:spPr>
              <a:xfrm>
                <a:off x="2225863" y="2465300"/>
                <a:ext cx="505700" cy="759600"/>
              </a:xfrm>
              <a:custGeom>
                <a:avLst/>
                <a:gdLst/>
                <a:ahLst/>
                <a:cxnLst/>
                <a:rect l="l" t="t" r="r" b="b"/>
                <a:pathLst>
                  <a:path w="20228" h="30384" extrusionOk="0">
                    <a:moveTo>
                      <a:pt x="19838" y="0"/>
                    </a:moveTo>
                    <a:cubicBezTo>
                      <a:pt x="19834" y="0"/>
                      <a:pt x="19829" y="4"/>
                      <a:pt x="19824" y="10"/>
                    </a:cubicBezTo>
                    <a:lnTo>
                      <a:pt x="0" y="4463"/>
                    </a:lnTo>
                    <a:lnTo>
                      <a:pt x="16252" y="30383"/>
                    </a:lnTo>
                    <a:cubicBezTo>
                      <a:pt x="16252" y="30383"/>
                      <a:pt x="20228" y="0"/>
                      <a:pt x="198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6"/>
              <p:cNvSpPr/>
              <p:nvPr/>
            </p:nvSpPr>
            <p:spPr>
              <a:xfrm>
                <a:off x="2666988" y="2475975"/>
                <a:ext cx="40800" cy="169975"/>
              </a:xfrm>
              <a:custGeom>
                <a:avLst/>
                <a:gdLst/>
                <a:ahLst/>
                <a:cxnLst/>
                <a:rect l="l" t="t" r="r" b="b"/>
                <a:pathLst>
                  <a:path w="1632" h="6799" extrusionOk="0">
                    <a:moveTo>
                      <a:pt x="310" y="0"/>
                    </a:moveTo>
                    <a:lnTo>
                      <a:pt x="0" y="72"/>
                    </a:lnTo>
                    <a:lnTo>
                      <a:pt x="1512" y="6799"/>
                    </a:lnTo>
                    <a:cubicBezTo>
                      <a:pt x="1548" y="6477"/>
                      <a:pt x="1596" y="6156"/>
                      <a:pt x="1631" y="5834"/>
                    </a:cubicBez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6"/>
              <p:cNvSpPr/>
              <p:nvPr/>
            </p:nvSpPr>
            <p:spPr>
              <a:xfrm>
                <a:off x="2615788" y="2487575"/>
                <a:ext cx="73250" cy="314050"/>
              </a:xfrm>
              <a:custGeom>
                <a:avLst/>
                <a:gdLst/>
                <a:ahLst/>
                <a:cxnLst/>
                <a:rect l="l" t="t" r="r" b="b"/>
                <a:pathLst>
                  <a:path w="2930" h="12562" extrusionOk="0">
                    <a:moveTo>
                      <a:pt x="310" y="0"/>
                    </a:moveTo>
                    <a:lnTo>
                      <a:pt x="0" y="72"/>
                    </a:lnTo>
                    <a:lnTo>
                      <a:pt x="2810" y="12561"/>
                    </a:lnTo>
                    <a:cubicBezTo>
                      <a:pt x="2846" y="12252"/>
                      <a:pt x="2894" y="11930"/>
                      <a:pt x="2929" y="11609"/>
                    </a:cubicBez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6"/>
              <p:cNvSpPr/>
              <p:nvPr/>
            </p:nvSpPr>
            <p:spPr>
              <a:xfrm>
                <a:off x="2564588" y="2498875"/>
                <a:ext cx="105100" cy="456350"/>
              </a:xfrm>
              <a:custGeom>
                <a:avLst/>
                <a:gdLst/>
                <a:ahLst/>
                <a:cxnLst/>
                <a:rect l="l" t="t" r="r" b="b"/>
                <a:pathLst>
                  <a:path w="4204" h="18254" extrusionOk="0">
                    <a:moveTo>
                      <a:pt x="322" y="1"/>
                    </a:moveTo>
                    <a:lnTo>
                      <a:pt x="0" y="72"/>
                    </a:lnTo>
                    <a:lnTo>
                      <a:pt x="4084" y="18253"/>
                    </a:lnTo>
                    <a:cubicBezTo>
                      <a:pt x="4132" y="17944"/>
                      <a:pt x="4168" y="17634"/>
                      <a:pt x="4203" y="17312"/>
                    </a:cubicBez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6"/>
              <p:cNvSpPr/>
              <p:nvPr/>
            </p:nvSpPr>
            <p:spPr>
              <a:xfrm>
                <a:off x="2513388" y="2510500"/>
                <a:ext cx="136950" cy="597400"/>
              </a:xfrm>
              <a:custGeom>
                <a:avLst/>
                <a:gdLst/>
                <a:ahLst/>
                <a:cxnLst/>
                <a:rect l="l" t="t" r="r" b="b"/>
                <a:pathLst>
                  <a:path w="5478" h="23896" extrusionOk="0">
                    <a:moveTo>
                      <a:pt x="322" y="0"/>
                    </a:moveTo>
                    <a:lnTo>
                      <a:pt x="1" y="72"/>
                    </a:lnTo>
                    <a:lnTo>
                      <a:pt x="5358" y="23896"/>
                    </a:lnTo>
                    <a:cubicBezTo>
                      <a:pt x="5394" y="23586"/>
                      <a:pt x="5442" y="23277"/>
                      <a:pt x="5477" y="22955"/>
                    </a:cubicBezTo>
                    <a:lnTo>
                      <a:pt x="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6"/>
              <p:cNvSpPr/>
              <p:nvPr/>
            </p:nvSpPr>
            <p:spPr>
              <a:xfrm>
                <a:off x="2462188" y="2522100"/>
                <a:ext cx="163750" cy="692975"/>
              </a:xfrm>
              <a:custGeom>
                <a:avLst/>
                <a:gdLst/>
                <a:ahLst/>
                <a:cxnLst/>
                <a:rect l="l" t="t" r="r" b="b"/>
                <a:pathLst>
                  <a:path w="6550" h="27719" extrusionOk="0">
                    <a:moveTo>
                      <a:pt x="322" y="1"/>
                    </a:moveTo>
                    <a:lnTo>
                      <a:pt x="1" y="72"/>
                    </a:lnTo>
                    <a:lnTo>
                      <a:pt x="6037" y="26897"/>
                    </a:lnTo>
                    <a:lnTo>
                      <a:pt x="6549" y="27718"/>
                    </a:ln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6"/>
              <p:cNvSpPr/>
              <p:nvPr/>
            </p:nvSpPr>
            <p:spPr>
              <a:xfrm>
                <a:off x="2410988" y="2533400"/>
                <a:ext cx="131300" cy="548025"/>
              </a:xfrm>
              <a:custGeom>
                <a:avLst/>
                <a:gdLst/>
                <a:ahLst/>
                <a:cxnLst/>
                <a:rect l="l" t="t" r="r" b="b"/>
                <a:pathLst>
                  <a:path w="5252" h="21921" extrusionOk="0">
                    <a:moveTo>
                      <a:pt x="322" y="1"/>
                    </a:moveTo>
                    <a:lnTo>
                      <a:pt x="1" y="72"/>
                    </a:lnTo>
                    <a:lnTo>
                      <a:pt x="4728" y="21099"/>
                    </a:lnTo>
                    <a:lnTo>
                      <a:pt x="5252" y="21920"/>
                    </a:ln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6"/>
              <p:cNvSpPr/>
              <p:nvPr/>
            </p:nvSpPr>
            <p:spPr>
              <a:xfrm>
                <a:off x="2359788" y="2545025"/>
                <a:ext cx="98550" cy="402750"/>
              </a:xfrm>
              <a:custGeom>
                <a:avLst/>
                <a:gdLst/>
                <a:ahLst/>
                <a:cxnLst/>
                <a:rect l="l" t="t" r="r" b="b"/>
                <a:pathLst>
                  <a:path w="3942" h="16110" extrusionOk="0">
                    <a:moveTo>
                      <a:pt x="322" y="0"/>
                    </a:moveTo>
                    <a:lnTo>
                      <a:pt x="1" y="72"/>
                    </a:lnTo>
                    <a:lnTo>
                      <a:pt x="3430" y="15288"/>
                    </a:lnTo>
                    <a:lnTo>
                      <a:pt x="3942" y="16109"/>
                    </a:lnTo>
                    <a:lnTo>
                      <a:pt x="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6"/>
              <p:cNvSpPr/>
              <p:nvPr/>
            </p:nvSpPr>
            <p:spPr>
              <a:xfrm>
                <a:off x="2308613" y="2556625"/>
                <a:ext cx="65800" cy="257500"/>
              </a:xfrm>
              <a:custGeom>
                <a:avLst/>
                <a:gdLst/>
                <a:ahLst/>
                <a:cxnLst/>
                <a:rect l="l" t="t" r="r" b="b"/>
                <a:pathLst>
                  <a:path w="2632" h="10300" extrusionOk="0">
                    <a:moveTo>
                      <a:pt x="322" y="1"/>
                    </a:moveTo>
                    <a:lnTo>
                      <a:pt x="0" y="72"/>
                    </a:lnTo>
                    <a:lnTo>
                      <a:pt x="2119" y="9478"/>
                    </a:lnTo>
                    <a:lnTo>
                      <a:pt x="2631" y="10300"/>
                    </a:ln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6"/>
              <p:cNvSpPr/>
              <p:nvPr/>
            </p:nvSpPr>
            <p:spPr>
              <a:xfrm>
                <a:off x="2257713" y="2567950"/>
                <a:ext cx="33050" cy="112525"/>
              </a:xfrm>
              <a:custGeom>
                <a:avLst/>
                <a:gdLst/>
                <a:ahLst/>
                <a:cxnLst/>
                <a:rect l="l" t="t" r="r" b="b"/>
                <a:pathLst>
                  <a:path w="1322" h="4501" extrusionOk="0">
                    <a:moveTo>
                      <a:pt x="310" y="0"/>
                    </a:moveTo>
                    <a:lnTo>
                      <a:pt x="0" y="72"/>
                    </a:lnTo>
                    <a:lnTo>
                      <a:pt x="810" y="3679"/>
                    </a:lnTo>
                    <a:lnTo>
                      <a:pt x="1322" y="4501"/>
                    </a:ln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0" name="Google Shape;1840;p36"/>
            <p:cNvSpPr/>
            <p:nvPr/>
          </p:nvSpPr>
          <p:spPr>
            <a:xfrm>
              <a:off x="8004350" y="197475"/>
              <a:ext cx="1278300" cy="287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6"/>
            <p:cNvSpPr/>
            <p:nvPr/>
          </p:nvSpPr>
          <p:spPr>
            <a:xfrm>
              <a:off x="7201500" y="303475"/>
              <a:ext cx="1222500" cy="1222500"/>
            </a:xfrm>
            <a:prstGeom prst="donut">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6"/>
            <p:cNvSpPr/>
            <p:nvPr/>
          </p:nvSpPr>
          <p:spPr>
            <a:xfrm>
              <a:off x="7760900" y="4066225"/>
              <a:ext cx="593400" cy="59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6"/>
            <p:cNvSpPr/>
            <p:nvPr/>
          </p:nvSpPr>
          <p:spPr>
            <a:xfrm>
              <a:off x="7913300" y="4218625"/>
              <a:ext cx="593400" cy="593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6"/>
            <p:cNvSpPr/>
            <p:nvPr/>
          </p:nvSpPr>
          <p:spPr>
            <a:xfrm>
              <a:off x="384339" y="670275"/>
              <a:ext cx="841200" cy="84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6"/>
            <p:cNvSpPr/>
            <p:nvPr/>
          </p:nvSpPr>
          <p:spPr>
            <a:xfrm>
              <a:off x="260101" y="539988"/>
              <a:ext cx="841200" cy="84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6" name="Google Shape;1846;p36"/>
            <p:cNvGrpSpPr/>
            <p:nvPr/>
          </p:nvGrpSpPr>
          <p:grpSpPr>
            <a:xfrm>
              <a:off x="514245" y="626072"/>
              <a:ext cx="411509" cy="596828"/>
              <a:chOff x="2041313" y="3869325"/>
              <a:chExt cx="195575" cy="283650"/>
            </a:xfrm>
          </p:grpSpPr>
          <p:sp>
            <p:nvSpPr>
              <p:cNvPr id="1847" name="Google Shape;1847;p36"/>
              <p:cNvSpPr/>
              <p:nvPr/>
            </p:nvSpPr>
            <p:spPr>
              <a:xfrm>
                <a:off x="2041313" y="3869325"/>
                <a:ext cx="195575" cy="96125"/>
              </a:xfrm>
              <a:custGeom>
                <a:avLst/>
                <a:gdLst/>
                <a:ahLst/>
                <a:cxnLst/>
                <a:rect l="l" t="t" r="r" b="b"/>
                <a:pathLst>
                  <a:path w="7823" h="3845" extrusionOk="0">
                    <a:moveTo>
                      <a:pt x="4273" y="1"/>
                    </a:moveTo>
                    <a:cubicBezTo>
                      <a:pt x="4202" y="1"/>
                      <a:pt x="4130" y="24"/>
                      <a:pt x="4072" y="71"/>
                    </a:cubicBezTo>
                    <a:lnTo>
                      <a:pt x="143" y="3309"/>
                    </a:lnTo>
                    <a:cubicBezTo>
                      <a:pt x="24" y="3416"/>
                      <a:pt x="0" y="3607"/>
                      <a:pt x="107" y="3726"/>
                    </a:cubicBezTo>
                    <a:cubicBezTo>
                      <a:pt x="167" y="3797"/>
                      <a:pt x="250" y="3845"/>
                      <a:pt x="334" y="3845"/>
                    </a:cubicBezTo>
                    <a:cubicBezTo>
                      <a:pt x="405" y="3845"/>
                      <a:pt x="465" y="3821"/>
                      <a:pt x="524" y="3773"/>
                    </a:cubicBezTo>
                    <a:lnTo>
                      <a:pt x="4251" y="702"/>
                    </a:lnTo>
                    <a:lnTo>
                      <a:pt x="7287" y="3750"/>
                    </a:lnTo>
                    <a:cubicBezTo>
                      <a:pt x="7346" y="3809"/>
                      <a:pt x="7421" y="3839"/>
                      <a:pt x="7495" y="3839"/>
                    </a:cubicBezTo>
                    <a:cubicBezTo>
                      <a:pt x="7570" y="3839"/>
                      <a:pt x="7644" y="3809"/>
                      <a:pt x="7704" y="3750"/>
                    </a:cubicBezTo>
                    <a:cubicBezTo>
                      <a:pt x="7823" y="3631"/>
                      <a:pt x="7823" y="3440"/>
                      <a:pt x="7704" y="3333"/>
                    </a:cubicBezTo>
                    <a:lnTo>
                      <a:pt x="4477" y="82"/>
                    </a:lnTo>
                    <a:cubicBezTo>
                      <a:pt x="4422" y="27"/>
                      <a:pt x="4348" y="1"/>
                      <a:pt x="42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6"/>
              <p:cNvSpPr/>
              <p:nvPr/>
            </p:nvSpPr>
            <p:spPr>
              <a:xfrm>
                <a:off x="2041313" y="3963125"/>
                <a:ext cx="195575" cy="96100"/>
              </a:xfrm>
              <a:custGeom>
                <a:avLst/>
                <a:gdLst/>
                <a:ahLst/>
                <a:cxnLst/>
                <a:rect l="l" t="t" r="r" b="b"/>
                <a:pathLst>
                  <a:path w="7823" h="3844" extrusionOk="0">
                    <a:moveTo>
                      <a:pt x="4267" y="0"/>
                    </a:moveTo>
                    <a:cubicBezTo>
                      <a:pt x="4198" y="0"/>
                      <a:pt x="4128" y="24"/>
                      <a:pt x="4072" y="69"/>
                    </a:cubicBezTo>
                    <a:lnTo>
                      <a:pt x="143" y="3307"/>
                    </a:lnTo>
                    <a:cubicBezTo>
                      <a:pt x="24" y="3415"/>
                      <a:pt x="0" y="3605"/>
                      <a:pt x="107" y="3736"/>
                    </a:cubicBezTo>
                    <a:cubicBezTo>
                      <a:pt x="167" y="3808"/>
                      <a:pt x="250" y="3843"/>
                      <a:pt x="334" y="3843"/>
                    </a:cubicBezTo>
                    <a:cubicBezTo>
                      <a:pt x="405" y="3843"/>
                      <a:pt x="465" y="3819"/>
                      <a:pt x="524" y="3772"/>
                    </a:cubicBezTo>
                    <a:lnTo>
                      <a:pt x="4251" y="700"/>
                    </a:lnTo>
                    <a:lnTo>
                      <a:pt x="7287" y="3748"/>
                    </a:lnTo>
                    <a:cubicBezTo>
                      <a:pt x="7346" y="3808"/>
                      <a:pt x="7421" y="3837"/>
                      <a:pt x="7495" y="3837"/>
                    </a:cubicBezTo>
                    <a:cubicBezTo>
                      <a:pt x="7570" y="3837"/>
                      <a:pt x="7644" y="3808"/>
                      <a:pt x="7704" y="3748"/>
                    </a:cubicBezTo>
                    <a:cubicBezTo>
                      <a:pt x="7823" y="3629"/>
                      <a:pt x="7823" y="3450"/>
                      <a:pt x="7704" y="3331"/>
                    </a:cubicBezTo>
                    <a:lnTo>
                      <a:pt x="4477" y="93"/>
                    </a:lnTo>
                    <a:cubicBezTo>
                      <a:pt x="4420" y="30"/>
                      <a:pt x="4344" y="0"/>
                      <a:pt x="42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6"/>
              <p:cNvSpPr/>
              <p:nvPr/>
            </p:nvSpPr>
            <p:spPr>
              <a:xfrm>
                <a:off x="2041313" y="4056875"/>
                <a:ext cx="195575" cy="96100"/>
              </a:xfrm>
              <a:custGeom>
                <a:avLst/>
                <a:gdLst/>
                <a:ahLst/>
                <a:cxnLst/>
                <a:rect l="l" t="t" r="r" b="b"/>
                <a:pathLst>
                  <a:path w="7823" h="3844" extrusionOk="0">
                    <a:moveTo>
                      <a:pt x="4267" y="1"/>
                    </a:moveTo>
                    <a:cubicBezTo>
                      <a:pt x="4198" y="1"/>
                      <a:pt x="4128" y="24"/>
                      <a:pt x="4072" y="69"/>
                    </a:cubicBezTo>
                    <a:lnTo>
                      <a:pt x="143" y="3308"/>
                    </a:lnTo>
                    <a:cubicBezTo>
                      <a:pt x="24" y="3415"/>
                      <a:pt x="0" y="3606"/>
                      <a:pt x="107" y="3737"/>
                    </a:cubicBezTo>
                    <a:cubicBezTo>
                      <a:pt x="167" y="3808"/>
                      <a:pt x="250" y="3844"/>
                      <a:pt x="334" y="3844"/>
                    </a:cubicBezTo>
                    <a:cubicBezTo>
                      <a:pt x="405" y="3844"/>
                      <a:pt x="465" y="3820"/>
                      <a:pt x="524" y="3772"/>
                    </a:cubicBezTo>
                    <a:lnTo>
                      <a:pt x="4251" y="700"/>
                    </a:lnTo>
                    <a:lnTo>
                      <a:pt x="7287" y="3748"/>
                    </a:lnTo>
                    <a:cubicBezTo>
                      <a:pt x="7346" y="3808"/>
                      <a:pt x="7421" y="3838"/>
                      <a:pt x="7495" y="3838"/>
                    </a:cubicBezTo>
                    <a:cubicBezTo>
                      <a:pt x="7570" y="3838"/>
                      <a:pt x="7644" y="3808"/>
                      <a:pt x="7704" y="3748"/>
                    </a:cubicBezTo>
                    <a:cubicBezTo>
                      <a:pt x="7823" y="3629"/>
                      <a:pt x="7823" y="3451"/>
                      <a:pt x="7704" y="3332"/>
                    </a:cubicBezTo>
                    <a:lnTo>
                      <a:pt x="4477" y="93"/>
                    </a:lnTo>
                    <a:cubicBezTo>
                      <a:pt x="4420" y="30"/>
                      <a:pt x="4344" y="1"/>
                      <a:pt x="42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Subtitle 2">
            <a:extLst>
              <a:ext uri="{FF2B5EF4-FFF2-40B4-BE49-F238E27FC236}">
                <a16:creationId xmlns:a16="http://schemas.microsoft.com/office/drawing/2014/main" id="{1CF0BBC9-5FF6-46C2-9296-9D29DBCDB1A6}"/>
              </a:ext>
            </a:extLst>
          </p:cNvPr>
          <p:cNvSpPr>
            <a:spLocks noGrp="1"/>
          </p:cNvSpPr>
          <p:nvPr>
            <p:ph type="subTitle" idx="1"/>
          </p:nvPr>
        </p:nvSpPr>
        <p:spPr/>
        <p:txBody>
          <a:bodyPr/>
          <a:lstStyle/>
          <a:p>
            <a:r>
              <a:rPr lang="en-US"/>
              <a:t>Polygon, what is, Polygon?</a:t>
            </a:r>
            <a:endParaRPr lang="vi-VN"/>
          </a:p>
        </p:txBody>
      </p:sp>
    </p:spTree>
    <p:extLst>
      <p:ext uri="{BB962C8B-B14F-4D97-AF65-F5344CB8AC3E}">
        <p14:creationId xmlns:p14="http://schemas.microsoft.com/office/powerpoint/2010/main" val="823970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914400" lvl="0" indent="-457200" algn="l" rtl="0">
              <a:spcBef>
                <a:spcPts val="0"/>
              </a:spcBef>
              <a:spcAft>
                <a:spcPts val="0"/>
              </a:spcAft>
              <a:buSzPts val="3600"/>
              <a:buFont typeface="Open Sans"/>
              <a:buAutoNum type="alphaUcPeriod"/>
            </a:pPr>
            <a:r>
              <a:rPr lang="en-US">
                <a:latin typeface="Open Sans"/>
                <a:ea typeface="Open Sans"/>
                <a:cs typeface="Open Sans"/>
                <a:sym typeface="Open Sans"/>
              </a:rPr>
              <a:t> </a:t>
            </a:r>
            <a:r>
              <a:rPr lang="en-US" err="1">
                <a:latin typeface="Open Sans"/>
                <a:ea typeface="Open Sans"/>
                <a:cs typeface="Open Sans"/>
                <a:sym typeface="Open Sans"/>
              </a:rPr>
              <a:t>Đa</a:t>
            </a:r>
            <a:r>
              <a:rPr lang="en-US">
                <a:latin typeface="Open Sans"/>
                <a:ea typeface="Open Sans"/>
                <a:cs typeface="Open Sans"/>
                <a:sym typeface="Open Sans"/>
              </a:rPr>
              <a:t> </a:t>
            </a:r>
            <a:r>
              <a:rPr lang="en-US" err="1">
                <a:latin typeface="Open Sans"/>
                <a:ea typeface="Open Sans"/>
                <a:cs typeface="Open Sans"/>
                <a:sym typeface="Open Sans"/>
              </a:rPr>
              <a:t>giác</a:t>
            </a:r>
            <a:endParaRPr>
              <a:latin typeface="Open Sans"/>
              <a:ea typeface="Open Sans"/>
              <a:cs typeface="Open Sans"/>
              <a:sym typeface="Open Sans"/>
            </a:endParaRPr>
          </a:p>
        </p:txBody>
      </p:sp>
      <p:sp>
        <p:nvSpPr>
          <p:cNvPr id="88" name="Google Shape;88;p16"/>
          <p:cNvSpPr txBox="1">
            <a:spLocks noGrp="1"/>
          </p:cNvSpPr>
          <p:nvPr>
            <p:ph type="body" idx="1"/>
          </p:nvPr>
        </p:nvSpPr>
        <p:spPr>
          <a:xfrm>
            <a:off x="311700" y="1266325"/>
            <a:ext cx="5172000" cy="33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accent1"/>
              </a:buClr>
              <a:buSzPts val="1800"/>
              <a:buAutoNum type="arabicPeriod"/>
            </a:pPr>
            <a:r>
              <a:rPr lang="en-US" b="1" err="1">
                <a:solidFill>
                  <a:schemeClr val="accent1"/>
                </a:solidFill>
              </a:rPr>
              <a:t>Đa</a:t>
            </a:r>
            <a:r>
              <a:rPr lang="en-US" b="1">
                <a:solidFill>
                  <a:schemeClr val="accent1"/>
                </a:solidFill>
              </a:rPr>
              <a:t> </a:t>
            </a:r>
            <a:r>
              <a:rPr lang="en-US" b="1" err="1">
                <a:solidFill>
                  <a:schemeClr val="accent1"/>
                </a:solidFill>
              </a:rPr>
              <a:t>giác</a:t>
            </a:r>
            <a:r>
              <a:rPr lang="en-US" b="1">
                <a:solidFill>
                  <a:schemeClr val="accent1"/>
                </a:solidFill>
              </a:rPr>
              <a:t>:</a:t>
            </a:r>
            <a:endParaRPr b="1">
              <a:solidFill>
                <a:schemeClr val="accent1"/>
              </a:solidFill>
            </a:endParaRPr>
          </a:p>
          <a:p>
            <a:pPr lvl="0" indent="-323850" algn="just">
              <a:buSzPts val="1500"/>
              <a:buFont typeface="Arial" panose="020B0604020202020204" pitchFamily="34" charset="0"/>
              <a:buChar char="•"/>
            </a:pPr>
            <a:r>
              <a:rPr lang="vi-VN" sz="1400">
                <a:solidFill>
                  <a:srgbClr val="000000"/>
                </a:solidFill>
              </a:rPr>
              <a:t>Trong hình học phẳng, đa giác là một đường gấp khúc phẳng khép kín, nghĩa là gồm những đoạn thẳng nối tiếp nhau, cùng nằm trên một mặt phẳng và khép kín.</a:t>
            </a:r>
          </a:p>
          <a:p>
            <a:pPr lvl="0" indent="-323850" algn="just">
              <a:buSzPts val="1500"/>
              <a:buFont typeface="Arial" panose="020B0604020202020204" pitchFamily="34" charset="0"/>
              <a:buChar char="•"/>
            </a:pPr>
            <a:r>
              <a:rPr lang="vi-VN" sz="1400">
                <a:solidFill>
                  <a:srgbClr val="000000"/>
                </a:solidFill>
              </a:rPr>
              <a:t>Người ta phân loại đa giác như thế nào và có mấy loại? </a:t>
            </a:r>
            <a:r>
              <a:rPr lang="en" b="1"/>
              <a:t>	</a:t>
            </a:r>
            <a:endParaRPr lang="en-US" b="1"/>
          </a:p>
          <a:p>
            <a:pPr marL="0" lvl="0" indent="0" algn="l" rtl="0">
              <a:spcBef>
                <a:spcPts val="1600"/>
              </a:spcBef>
              <a:spcAft>
                <a:spcPts val="1600"/>
              </a:spcAft>
              <a:buNone/>
            </a:pPr>
            <a:r>
              <a:rPr lang="en" b="1"/>
              <a:t> </a:t>
            </a:r>
            <a:endParaRPr b="1"/>
          </a:p>
        </p:txBody>
      </p:sp>
      <p:sp>
        <p:nvSpPr>
          <p:cNvPr id="92" name="Google Shape;9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34</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grpSp>
        <p:nvGrpSpPr>
          <p:cNvPr id="53" name="Google Shape;1980;p42">
            <a:extLst>
              <a:ext uri="{FF2B5EF4-FFF2-40B4-BE49-F238E27FC236}">
                <a16:creationId xmlns:a16="http://schemas.microsoft.com/office/drawing/2014/main" id="{29A03DC8-9303-46F4-89D9-F5B049DF3711}"/>
              </a:ext>
            </a:extLst>
          </p:cNvPr>
          <p:cNvGrpSpPr/>
          <p:nvPr/>
        </p:nvGrpSpPr>
        <p:grpSpPr>
          <a:xfrm>
            <a:off x="138216" y="197566"/>
            <a:ext cx="775731" cy="753817"/>
            <a:chOff x="5109838" y="3156700"/>
            <a:chExt cx="306625" cy="297975"/>
          </a:xfrm>
        </p:grpSpPr>
        <p:sp>
          <p:nvSpPr>
            <p:cNvPr id="54" name="Google Shape;1981;p42">
              <a:extLst>
                <a:ext uri="{FF2B5EF4-FFF2-40B4-BE49-F238E27FC236}">
                  <a16:creationId xmlns:a16="http://schemas.microsoft.com/office/drawing/2014/main" id="{E78E35A5-139F-4602-91C3-F257FF16A329}"/>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82;p42">
              <a:extLst>
                <a:ext uri="{FF2B5EF4-FFF2-40B4-BE49-F238E27FC236}">
                  <a16:creationId xmlns:a16="http://schemas.microsoft.com/office/drawing/2014/main" id="{60BF25CA-269C-4487-B7B6-6AA730246F2E}"/>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83;p42">
              <a:extLst>
                <a:ext uri="{FF2B5EF4-FFF2-40B4-BE49-F238E27FC236}">
                  <a16:creationId xmlns:a16="http://schemas.microsoft.com/office/drawing/2014/main" id="{B238B827-3D0D-45B4-923A-DA24710C2EE3}"/>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84;p42">
              <a:extLst>
                <a:ext uri="{FF2B5EF4-FFF2-40B4-BE49-F238E27FC236}">
                  <a16:creationId xmlns:a16="http://schemas.microsoft.com/office/drawing/2014/main" id="{071B7FBE-6B8B-4075-9FE2-C943052D4693}"/>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1842;p36">
            <a:extLst>
              <a:ext uri="{FF2B5EF4-FFF2-40B4-BE49-F238E27FC236}">
                <a16:creationId xmlns:a16="http://schemas.microsoft.com/office/drawing/2014/main" id="{26FF8D53-B596-42A6-8A3B-A402374BBCF6}"/>
              </a:ext>
            </a:extLst>
          </p:cNvPr>
          <p:cNvSpPr/>
          <p:nvPr/>
        </p:nvSpPr>
        <p:spPr>
          <a:xfrm>
            <a:off x="7569514" y="163649"/>
            <a:ext cx="593400" cy="59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43;p36">
            <a:extLst>
              <a:ext uri="{FF2B5EF4-FFF2-40B4-BE49-F238E27FC236}">
                <a16:creationId xmlns:a16="http://schemas.microsoft.com/office/drawing/2014/main" id="{E06A19F1-A2D3-4C1D-B472-A13F62CB83C3}"/>
              </a:ext>
            </a:extLst>
          </p:cNvPr>
          <p:cNvSpPr/>
          <p:nvPr/>
        </p:nvSpPr>
        <p:spPr>
          <a:xfrm>
            <a:off x="7866214" y="377275"/>
            <a:ext cx="593400" cy="593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4" name="Picture 2" descr="Desper Inter: Thuật toán kiểm tra một đa giác lồi trên mặt phẳng tọa độ">
            <a:extLst>
              <a:ext uri="{FF2B5EF4-FFF2-40B4-BE49-F238E27FC236}">
                <a16:creationId xmlns:a16="http://schemas.microsoft.com/office/drawing/2014/main" id="{E5116A42-3FE9-41A2-8487-2EF0159F89B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014500" y="1038425"/>
            <a:ext cx="2907671" cy="2539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Questions GIFs | Tenor">
            <a:extLst>
              <a:ext uri="{FF2B5EF4-FFF2-40B4-BE49-F238E27FC236}">
                <a16:creationId xmlns:a16="http://schemas.microsoft.com/office/drawing/2014/main" id="{C88954BA-2FFE-4B74-A06E-3146E38C7C14}"/>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112843" y="2938962"/>
            <a:ext cx="1905000" cy="187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655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animEffect transition="in" filter="fade">
                                      <p:cBhvr>
                                        <p:cTn id="7" dur="500"/>
                                        <p:tgtEl>
                                          <p:spTgt spid="88">
                                            <p:txEl>
                                              <p:pRg st="0" end="0"/>
                                            </p:txEl>
                                          </p:spTgt>
                                        </p:tgtEl>
                                      </p:cBhvr>
                                    </p:animEffect>
                                  </p:childTnLst>
                                </p:cTn>
                              </p:par>
                              <p:par>
                                <p:cTn id="8" presetID="42"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anim calcmode="lin" valueType="num">
                                      <p:cBhvr>
                                        <p:cTn id="11" dur="500" fill="hold"/>
                                        <p:tgtEl>
                                          <p:spTgt spid="3074"/>
                                        </p:tgtEl>
                                        <p:attrNameLst>
                                          <p:attrName>ppt_x</p:attrName>
                                        </p:attrNameLst>
                                      </p:cBhvr>
                                      <p:tavLst>
                                        <p:tav tm="0">
                                          <p:val>
                                            <p:strVal val="#ppt_x"/>
                                          </p:val>
                                        </p:tav>
                                        <p:tav tm="100000">
                                          <p:val>
                                            <p:strVal val="#ppt_x"/>
                                          </p:val>
                                        </p:tav>
                                      </p:tavLst>
                                    </p:anim>
                                    <p:anim calcmode="lin" valueType="num">
                                      <p:cBhvr>
                                        <p:cTn id="12" dur="500" fill="hold"/>
                                        <p:tgtEl>
                                          <p:spTgt spid="3074"/>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8">
                                            <p:txEl>
                                              <p:pRg st="2" end="2"/>
                                            </p:txEl>
                                          </p:spTgt>
                                        </p:tgtEl>
                                        <p:attrNameLst>
                                          <p:attrName>style.visibility</p:attrName>
                                        </p:attrNameLst>
                                      </p:cBhvr>
                                      <p:to>
                                        <p:strVal val="visible"/>
                                      </p:to>
                                    </p:set>
                                    <p:animEffect transition="in" filter="fade">
                                      <p:cBhvr>
                                        <p:cTn id="17" dur="500"/>
                                        <p:tgtEl>
                                          <p:spTgt spid="8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8">
                                            <p:txEl>
                                              <p:pRg st="1" end="1"/>
                                            </p:txEl>
                                          </p:spTgt>
                                        </p:tgtEl>
                                        <p:attrNameLst>
                                          <p:attrName>style.visibility</p:attrName>
                                        </p:attrNameLst>
                                      </p:cBhvr>
                                      <p:to>
                                        <p:strVal val="visible"/>
                                      </p:to>
                                    </p:set>
                                    <p:animEffect transition="in" filter="fade">
                                      <p:cBhvr>
                                        <p:cTn id="22" dur="500"/>
                                        <p:tgtEl>
                                          <p:spTgt spid="88">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8">
                                            <p:txEl>
                                              <p:pRg st="3" end="3"/>
                                            </p:txEl>
                                          </p:spTgt>
                                        </p:tgtEl>
                                        <p:attrNameLst>
                                          <p:attrName>style.visibility</p:attrName>
                                        </p:attrNameLst>
                                      </p:cBhvr>
                                      <p:to>
                                        <p:strVal val="visible"/>
                                      </p:to>
                                    </p:set>
                                    <p:animEffect transition="in" filter="fade">
                                      <p:cBhvr>
                                        <p:cTn id="27" dur="500"/>
                                        <p:tgtEl>
                                          <p:spTgt spid="88">
                                            <p:txEl>
                                              <p:pRg st="3" end="3"/>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050"/>
                                        </p:tgtEl>
                                        <p:attrNameLst>
                                          <p:attrName>style.visibility</p:attrName>
                                        </p:attrNameLst>
                                      </p:cBhvr>
                                      <p:to>
                                        <p:strVal val="visible"/>
                                      </p:to>
                                    </p:set>
                                    <p:animEffect transition="in" filter="fade">
                                      <p:cBhvr>
                                        <p:cTn id="30"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914400" lvl="0" indent="-457200" algn="l" rtl="0">
              <a:spcBef>
                <a:spcPts val="0"/>
              </a:spcBef>
              <a:spcAft>
                <a:spcPts val="0"/>
              </a:spcAft>
              <a:buSzPts val="3600"/>
              <a:buFont typeface="Open Sans"/>
              <a:buAutoNum type="alphaUcPeriod"/>
            </a:pPr>
            <a:r>
              <a:rPr lang="en-US">
                <a:latin typeface="Open Sans"/>
                <a:ea typeface="Open Sans"/>
                <a:cs typeface="Open Sans"/>
                <a:sym typeface="Open Sans"/>
              </a:rPr>
              <a:t> </a:t>
            </a:r>
            <a:r>
              <a:rPr lang="en-US" err="1">
                <a:latin typeface="Open Sans"/>
                <a:ea typeface="Open Sans"/>
                <a:cs typeface="Open Sans"/>
                <a:sym typeface="Open Sans"/>
              </a:rPr>
              <a:t>Đa</a:t>
            </a:r>
            <a:r>
              <a:rPr lang="en-US">
                <a:latin typeface="Open Sans"/>
                <a:ea typeface="Open Sans"/>
                <a:cs typeface="Open Sans"/>
                <a:sym typeface="Open Sans"/>
              </a:rPr>
              <a:t> </a:t>
            </a:r>
            <a:r>
              <a:rPr lang="en-US" err="1">
                <a:latin typeface="Open Sans"/>
                <a:ea typeface="Open Sans"/>
                <a:cs typeface="Open Sans"/>
                <a:sym typeface="Open Sans"/>
              </a:rPr>
              <a:t>giác</a:t>
            </a:r>
            <a:endParaRPr>
              <a:latin typeface="Open Sans"/>
              <a:ea typeface="Open Sans"/>
              <a:cs typeface="Open Sans"/>
              <a:sym typeface="Open Sans"/>
            </a:endParaRPr>
          </a:p>
        </p:txBody>
      </p:sp>
      <p:sp>
        <p:nvSpPr>
          <p:cNvPr id="88" name="Google Shape;88;p16"/>
          <p:cNvSpPr txBox="1">
            <a:spLocks noGrp="1"/>
          </p:cNvSpPr>
          <p:nvPr>
            <p:ph type="body" idx="1"/>
          </p:nvPr>
        </p:nvSpPr>
        <p:spPr>
          <a:xfrm>
            <a:off x="311700" y="1266325"/>
            <a:ext cx="5172000" cy="33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accent1"/>
              </a:buClr>
              <a:buSzPts val="1800"/>
              <a:buAutoNum type="arabicPeriod"/>
            </a:pPr>
            <a:r>
              <a:rPr lang="en-US" b="1" dirty="0" err="1">
                <a:solidFill>
                  <a:schemeClr val="accent1"/>
                </a:solidFill>
              </a:rPr>
              <a:t>Đa</a:t>
            </a:r>
            <a:r>
              <a:rPr lang="en-US" b="1" dirty="0">
                <a:solidFill>
                  <a:schemeClr val="accent1"/>
                </a:solidFill>
              </a:rPr>
              <a:t> </a:t>
            </a:r>
            <a:r>
              <a:rPr lang="en-US" b="1" dirty="0" err="1">
                <a:solidFill>
                  <a:schemeClr val="accent1"/>
                </a:solidFill>
              </a:rPr>
              <a:t>giác</a:t>
            </a:r>
            <a:r>
              <a:rPr lang="en-US" b="1" dirty="0">
                <a:solidFill>
                  <a:schemeClr val="accent1"/>
                </a:solidFill>
              </a:rPr>
              <a:t>:</a:t>
            </a:r>
          </a:p>
          <a:p>
            <a:pPr marL="114300" indent="0">
              <a:buClr>
                <a:schemeClr val="accent1"/>
              </a:buClr>
              <a:buNone/>
            </a:pPr>
            <a:r>
              <a:rPr lang="vi-VN" sz="1400" dirty="0">
                <a:solidFill>
                  <a:srgbClr val="000000"/>
                </a:solidFill>
              </a:rPr>
              <a:t>Phân loại các đa giác:</a:t>
            </a:r>
          </a:p>
          <a:p>
            <a:pPr marL="114300" lvl="0" indent="0" algn="l" rtl="0">
              <a:spcBef>
                <a:spcPts val="0"/>
              </a:spcBef>
              <a:spcAft>
                <a:spcPts val="0"/>
              </a:spcAft>
              <a:buClr>
                <a:schemeClr val="accent1"/>
              </a:buClr>
              <a:buSzPts val="1800"/>
              <a:buNone/>
            </a:pPr>
            <a:endParaRPr lang="vi-VN" b="1" dirty="0">
              <a:solidFill>
                <a:schemeClr val="accent1"/>
              </a:solidFill>
            </a:endParaRPr>
          </a:p>
          <a:p>
            <a:pPr marL="0" lvl="0" indent="0" algn="l" rtl="0">
              <a:spcBef>
                <a:spcPts val="1600"/>
              </a:spcBef>
              <a:spcAft>
                <a:spcPts val="0"/>
              </a:spcAft>
              <a:buNone/>
            </a:pPr>
            <a:r>
              <a:rPr lang="en" b="1" dirty="0"/>
              <a:t>	</a:t>
            </a:r>
            <a:endParaRPr b="1" dirty="0"/>
          </a:p>
          <a:p>
            <a:pPr marL="0" lvl="0" indent="0" algn="l" rtl="0">
              <a:spcBef>
                <a:spcPts val="1600"/>
              </a:spcBef>
              <a:spcAft>
                <a:spcPts val="1600"/>
              </a:spcAft>
              <a:buNone/>
            </a:pPr>
            <a:r>
              <a:rPr lang="en" b="1" dirty="0"/>
              <a:t> </a:t>
            </a:r>
            <a:endParaRPr b="1" dirty="0"/>
          </a:p>
        </p:txBody>
      </p:sp>
      <p:sp>
        <p:nvSpPr>
          <p:cNvPr id="92" name="Google Shape;9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35</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grpSp>
        <p:nvGrpSpPr>
          <p:cNvPr id="53" name="Google Shape;1980;p42">
            <a:extLst>
              <a:ext uri="{FF2B5EF4-FFF2-40B4-BE49-F238E27FC236}">
                <a16:creationId xmlns:a16="http://schemas.microsoft.com/office/drawing/2014/main" id="{29A03DC8-9303-46F4-89D9-F5B049DF3711}"/>
              </a:ext>
            </a:extLst>
          </p:cNvPr>
          <p:cNvGrpSpPr/>
          <p:nvPr/>
        </p:nvGrpSpPr>
        <p:grpSpPr>
          <a:xfrm>
            <a:off x="138216" y="197566"/>
            <a:ext cx="775731" cy="753817"/>
            <a:chOff x="5109838" y="3156700"/>
            <a:chExt cx="306625" cy="297975"/>
          </a:xfrm>
        </p:grpSpPr>
        <p:sp>
          <p:nvSpPr>
            <p:cNvPr id="54" name="Google Shape;1981;p42">
              <a:extLst>
                <a:ext uri="{FF2B5EF4-FFF2-40B4-BE49-F238E27FC236}">
                  <a16:creationId xmlns:a16="http://schemas.microsoft.com/office/drawing/2014/main" id="{E78E35A5-139F-4602-91C3-F257FF16A329}"/>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82;p42">
              <a:extLst>
                <a:ext uri="{FF2B5EF4-FFF2-40B4-BE49-F238E27FC236}">
                  <a16:creationId xmlns:a16="http://schemas.microsoft.com/office/drawing/2014/main" id="{60BF25CA-269C-4487-B7B6-6AA730246F2E}"/>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83;p42">
              <a:extLst>
                <a:ext uri="{FF2B5EF4-FFF2-40B4-BE49-F238E27FC236}">
                  <a16:creationId xmlns:a16="http://schemas.microsoft.com/office/drawing/2014/main" id="{B238B827-3D0D-45B4-923A-DA24710C2EE3}"/>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84;p42">
              <a:extLst>
                <a:ext uri="{FF2B5EF4-FFF2-40B4-BE49-F238E27FC236}">
                  <a16:creationId xmlns:a16="http://schemas.microsoft.com/office/drawing/2014/main" id="{071B7FBE-6B8B-4075-9FE2-C943052D4693}"/>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1842;p36">
            <a:extLst>
              <a:ext uri="{FF2B5EF4-FFF2-40B4-BE49-F238E27FC236}">
                <a16:creationId xmlns:a16="http://schemas.microsoft.com/office/drawing/2014/main" id="{26FF8D53-B596-42A6-8A3B-A402374BBCF6}"/>
              </a:ext>
            </a:extLst>
          </p:cNvPr>
          <p:cNvSpPr/>
          <p:nvPr/>
        </p:nvSpPr>
        <p:spPr>
          <a:xfrm>
            <a:off x="7569514" y="163649"/>
            <a:ext cx="593400" cy="59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43;p36">
            <a:extLst>
              <a:ext uri="{FF2B5EF4-FFF2-40B4-BE49-F238E27FC236}">
                <a16:creationId xmlns:a16="http://schemas.microsoft.com/office/drawing/2014/main" id="{E06A19F1-A2D3-4C1D-B472-A13F62CB83C3}"/>
              </a:ext>
            </a:extLst>
          </p:cNvPr>
          <p:cNvSpPr/>
          <p:nvPr/>
        </p:nvSpPr>
        <p:spPr>
          <a:xfrm>
            <a:off x="7866214" y="377275"/>
            <a:ext cx="593400" cy="593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Polygon Classification, Interactive Mind Map.">
            <a:extLst>
              <a:ext uri="{FF2B5EF4-FFF2-40B4-BE49-F238E27FC236}">
                <a16:creationId xmlns:a16="http://schemas.microsoft.com/office/drawing/2014/main" id="{72157C06-9552-406A-856A-F6C2B32378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258" b="10233"/>
          <a:stretch/>
        </p:blipFill>
        <p:spPr bwMode="auto">
          <a:xfrm>
            <a:off x="2369915" y="1225313"/>
            <a:ext cx="6462385" cy="3384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0814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914400" lvl="0" indent="-457200" algn="l" rtl="0">
              <a:spcBef>
                <a:spcPts val="0"/>
              </a:spcBef>
              <a:spcAft>
                <a:spcPts val="0"/>
              </a:spcAft>
              <a:buSzPts val="3600"/>
              <a:buFont typeface="Open Sans"/>
              <a:buAutoNum type="alphaUcPeriod"/>
            </a:pPr>
            <a:r>
              <a:rPr lang="en-US">
                <a:latin typeface="Open Sans"/>
                <a:ea typeface="Open Sans"/>
                <a:cs typeface="Open Sans"/>
                <a:sym typeface="Open Sans"/>
              </a:rPr>
              <a:t> </a:t>
            </a:r>
            <a:r>
              <a:rPr lang="en-US" err="1">
                <a:latin typeface="Open Sans"/>
                <a:ea typeface="Open Sans"/>
                <a:cs typeface="Open Sans"/>
                <a:sym typeface="Open Sans"/>
              </a:rPr>
              <a:t>Đa</a:t>
            </a:r>
            <a:r>
              <a:rPr lang="en-US">
                <a:latin typeface="Open Sans"/>
                <a:ea typeface="Open Sans"/>
                <a:cs typeface="Open Sans"/>
                <a:sym typeface="Open Sans"/>
              </a:rPr>
              <a:t> </a:t>
            </a:r>
            <a:r>
              <a:rPr lang="en-US" err="1">
                <a:latin typeface="Open Sans"/>
                <a:ea typeface="Open Sans"/>
                <a:cs typeface="Open Sans"/>
                <a:sym typeface="Open Sans"/>
              </a:rPr>
              <a:t>giác</a:t>
            </a:r>
            <a:endParaRPr>
              <a:latin typeface="Open Sans"/>
              <a:ea typeface="Open Sans"/>
              <a:cs typeface="Open Sans"/>
              <a:sym typeface="Open Sans"/>
            </a:endParaRPr>
          </a:p>
        </p:txBody>
      </p:sp>
      <p:sp>
        <p:nvSpPr>
          <p:cNvPr id="88" name="Google Shape;88;p16"/>
          <p:cNvSpPr txBox="1">
            <a:spLocks noGrp="1"/>
          </p:cNvSpPr>
          <p:nvPr>
            <p:ph type="body" idx="1"/>
          </p:nvPr>
        </p:nvSpPr>
        <p:spPr>
          <a:xfrm>
            <a:off x="311700" y="1266325"/>
            <a:ext cx="5172000" cy="33027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Clr>
                <a:schemeClr val="accent1"/>
              </a:buClr>
              <a:buSzPts val="1800"/>
              <a:buNone/>
            </a:pPr>
            <a:r>
              <a:rPr lang="vi-VN" b="1">
                <a:solidFill>
                  <a:schemeClr val="accent1"/>
                </a:solidFill>
              </a:rPr>
              <a:t>2.  </a:t>
            </a:r>
            <a:r>
              <a:rPr lang="en-US" b="1" err="1">
                <a:solidFill>
                  <a:schemeClr val="accent1"/>
                </a:solidFill>
              </a:rPr>
              <a:t>Diện</a:t>
            </a:r>
            <a:r>
              <a:rPr lang="en-US" b="1">
                <a:solidFill>
                  <a:schemeClr val="accent1"/>
                </a:solidFill>
              </a:rPr>
              <a:t> </a:t>
            </a:r>
            <a:r>
              <a:rPr lang="en-US" b="1" err="1">
                <a:solidFill>
                  <a:schemeClr val="accent1"/>
                </a:solidFill>
              </a:rPr>
              <a:t>tích</a:t>
            </a:r>
            <a:r>
              <a:rPr lang="en-US" b="1">
                <a:solidFill>
                  <a:schemeClr val="accent1"/>
                </a:solidFill>
              </a:rPr>
              <a:t> </a:t>
            </a:r>
            <a:r>
              <a:rPr lang="en-US" b="1" err="1">
                <a:solidFill>
                  <a:schemeClr val="accent1"/>
                </a:solidFill>
              </a:rPr>
              <a:t>của</a:t>
            </a:r>
            <a:r>
              <a:rPr lang="en-US" b="1">
                <a:solidFill>
                  <a:schemeClr val="accent1"/>
                </a:solidFill>
              </a:rPr>
              <a:t> </a:t>
            </a:r>
            <a:r>
              <a:rPr lang="en-US" b="1" err="1">
                <a:solidFill>
                  <a:schemeClr val="accent1"/>
                </a:solidFill>
              </a:rPr>
              <a:t>một</a:t>
            </a:r>
            <a:r>
              <a:rPr lang="en-US" b="1">
                <a:solidFill>
                  <a:schemeClr val="accent1"/>
                </a:solidFill>
              </a:rPr>
              <a:t> </a:t>
            </a:r>
            <a:r>
              <a:rPr lang="en-US" b="1" err="1">
                <a:solidFill>
                  <a:schemeClr val="accent1"/>
                </a:solidFill>
              </a:rPr>
              <a:t>đa</a:t>
            </a:r>
            <a:r>
              <a:rPr lang="en-US" b="1">
                <a:solidFill>
                  <a:schemeClr val="accent1"/>
                </a:solidFill>
              </a:rPr>
              <a:t> </a:t>
            </a:r>
            <a:r>
              <a:rPr lang="en-US" b="1" err="1">
                <a:solidFill>
                  <a:schemeClr val="accent1"/>
                </a:solidFill>
              </a:rPr>
              <a:t>giác</a:t>
            </a:r>
            <a:r>
              <a:rPr lang="en-US" b="1">
                <a:solidFill>
                  <a:schemeClr val="accent1"/>
                </a:solidFill>
              </a:rPr>
              <a:t>:</a:t>
            </a:r>
            <a:r>
              <a:rPr lang="en"/>
              <a:t>	</a:t>
            </a:r>
            <a:endParaRPr/>
          </a:p>
          <a:p>
            <a:pPr marL="0" lvl="0" indent="0" algn="l" rtl="0">
              <a:spcBef>
                <a:spcPts val="1600"/>
              </a:spcBef>
              <a:spcAft>
                <a:spcPts val="0"/>
              </a:spcAft>
              <a:buNone/>
            </a:pPr>
            <a:r>
              <a:rPr lang="en" b="1"/>
              <a:t>	</a:t>
            </a:r>
            <a:endParaRPr b="1"/>
          </a:p>
          <a:p>
            <a:pPr marL="0" lvl="0" indent="0" algn="l" rtl="0">
              <a:spcBef>
                <a:spcPts val="1600"/>
              </a:spcBef>
              <a:spcAft>
                <a:spcPts val="1600"/>
              </a:spcAft>
              <a:buNone/>
            </a:pPr>
            <a:r>
              <a:rPr lang="en" b="1"/>
              <a:t> </a:t>
            </a:r>
            <a:endParaRPr b="1"/>
          </a:p>
        </p:txBody>
      </p:sp>
      <p:sp>
        <p:nvSpPr>
          <p:cNvPr id="92" name="Google Shape;9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36</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grpSp>
        <p:nvGrpSpPr>
          <p:cNvPr id="53" name="Google Shape;1980;p42">
            <a:extLst>
              <a:ext uri="{FF2B5EF4-FFF2-40B4-BE49-F238E27FC236}">
                <a16:creationId xmlns:a16="http://schemas.microsoft.com/office/drawing/2014/main" id="{29A03DC8-9303-46F4-89D9-F5B049DF3711}"/>
              </a:ext>
            </a:extLst>
          </p:cNvPr>
          <p:cNvGrpSpPr/>
          <p:nvPr/>
        </p:nvGrpSpPr>
        <p:grpSpPr>
          <a:xfrm>
            <a:off x="138216" y="197566"/>
            <a:ext cx="775731" cy="753817"/>
            <a:chOff x="5109838" y="3156700"/>
            <a:chExt cx="306625" cy="297975"/>
          </a:xfrm>
        </p:grpSpPr>
        <p:sp>
          <p:nvSpPr>
            <p:cNvPr id="54" name="Google Shape;1981;p42">
              <a:extLst>
                <a:ext uri="{FF2B5EF4-FFF2-40B4-BE49-F238E27FC236}">
                  <a16:creationId xmlns:a16="http://schemas.microsoft.com/office/drawing/2014/main" id="{E78E35A5-139F-4602-91C3-F257FF16A329}"/>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82;p42">
              <a:extLst>
                <a:ext uri="{FF2B5EF4-FFF2-40B4-BE49-F238E27FC236}">
                  <a16:creationId xmlns:a16="http://schemas.microsoft.com/office/drawing/2014/main" id="{60BF25CA-269C-4487-B7B6-6AA730246F2E}"/>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83;p42">
              <a:extLst>
                <a:ext uri="{FF2B5EF4-FFF2-40B4-BE49-F238E27FC236}">
                  <a16:creationId xmlns:a16="http://schemas.microsoft.com/office/drawing/2014/main" id="{B238B827-3D0D-45B4-923A-DA24710C2EE3}"/>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84;p42">
              <a:extLst>
                <a:ext uri="{FF2B5EF4-FFF2-40B4-BE49-F238E27FC236}">
                  <a16:creationId xmlns:a16="http://schemas.microsoft.com/office/drawing/2014/main" id="{071B7FBE-6B8B-4075-9FE2-C943052D4693}"/>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1842;p36">
            <a:extLst>
              <a:ext uri="{FF2B5EF4-FFF2-40B4-BE49-F238E27FC236}">
                <a16:creationId xmlns:a16="http://schemas.microsoft.com/office/drawing/2014/main" id="{26FF8D53-B596-42A6-8A3B-A402374BBCF6}"/>
              </a:ext>
            </a:extLst>
          </p:cNvPr>
          <p:cNvSpPr/>
          <p:nvPr/>
        </p:nvSpPr>
        <p:spPr>
          <a:xfrm>
            <a:off x="7569514" y="163649"/>
            <a:ext cx="593400" cy="59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43;p36">
            <a:extLst>
              <a:ext uri="{FF2B5EF4-FFF2-40B4-BE49-F238E27FC236}">
                <a16:creationId xmlns:a16="http://schemas.microsoft.com/office/drawing/2014/main" id="{E06A19F1-A2D3-4C1D-B472-A13F62CB83C3}"/>
              </a:ext>
            </a:extLst>
          </p:cNvPr>
          <p:cNvSpPr/>
          <p:nvPr/>
        </p:nvSpPr>
        <p:spPr>
          <a:xfrm>
            <a:off x="7866214" y="377275"/>
            <a:ext cx="593400" cy="593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CB100C57-4955-4640-9B36-923E37EE3661}"/>
              </a:ext>
            </a:extLst>
          </p:cNvPr>
          <p:cNvSpPr txBox="1"/>
          <p:nvPr/>
        </p:nvSpPr>
        <p:spPr>
          <a:xfrm>
            <a:off x="1815996" y="2999665"/>
            <a:ext cx="835485" cy="307777"/>
          </a:xfrm>
          <a:prstGeom prst="rect">
            <a:avLst/>
          </a:prstGeom>
          <a:noFill/>
        </p:spPr>
        <p:txBody>
          <a:bodyPr wrap="none" rtlCol="0">
            <a:spAutoFit/>
          </a:bodyPr>
          <a:lstStyle/>
          <a:p>
            <a:r>
              <a:rPr lang="vi-VN">
                <a:latin typeface="Open Sans" panose="020B0606030504020204" pitchFamily="34" charset="0"/>
                <a:ea typeface="Open Sans" panose="020B0606030504020204" pitchFamily="34" charset="0"/>
                <a:cs typeface="Open Sans" panose="020B0606030504020204" pitchFamily="34" charset="0"/>
              </a:rPr>
              <a:t>Area of </a:t>
            </a:r>
          </a:p>
        </p:txBody>
      </p:sp>
      <p:sp>
        <p:nvSpPr>
          <p:cNvPr id="14" name="TextBox 13">
            <a:extLst>
              <a:ext uri="{FF2B5EF4-FFF2-40B4-BE49-F238E27FC236}">
                <a16:creationId xmlns:a16="http://schemas.microsoft.com/office/drawing/2014/main" id="{DB99B635-545D-4D3F-B6E4-85B8AF9ED829}"/>
              </a:ext>
            </a:extLst>
          </p:cNvPr>
          <p:cNvSpPr txBox="1"/>
          <p:nvPr/>
        </p:nvSpPr>
        <p:spPr>
          <a:xfrm>
            <a:off x="5669206" y="2999665"/>
            <a:ext cx="437940" cy="307777"/>
          </a:xfrm>
          <a:prstGeom prst="rect">
            <a:avLst/>
          </a:prstGeom>
          <a:noFill/>
        </p:spPr>
        <p:txBody>
          <a:bodyPr wrap="none" rtlCol="0">
            <a:spAutoFit/>
          </a:bodyPr>
          <a:lstStyle/>
          <a:p>
            <a:r>
              <a:rPr lang="vi-VN"/>
              <a:t>= ?</a:t>
            </a:r>
          </a:p>
        </p:txBody>
      </p:sp>
      <p:grpSp>
        <p:nvGrpSpPr>
          <p:cNvPr id="3" name="Group 2">
            <a:extLst>
              <a:ext uri="{FF2B5EF4-FFF2-40B4-BE49-F238E27FC236}">
                <a16:creationId xmlns:a16="http://schemas.microsoft.com/office/drawing/2014/main" id="{E0601F3A-010A-4460-85A8-1595C9010B13}"/>
              </a:ext>
            </a:extLst>
          </p:cNvPr>
          <p:cNvGrpSpPr/>
          <p:nvPr/>
        </p:nvGrpSpPr>
        <p:grpSpPr>
          <a:xfrm>
            <a:off x="2812943" y="1709682"/>
            <a:ext cx="2670757" cy="2666160"/>
            <a:chOff x="2812943" y="1709682"/>
            <a:chExt cx="2670757" cy="2666160"/>
          </a:xfrm>
        </p:grpSpPr>
        <p:pic>
          <p:nvPicPr>
            <p:cNvPr id="10" name="Picture 9">
              <a:extLst>
                <a:ext uri="{FF2B5EF4-FFF2-40B4-BE49-F238E27FC236}">
                  <a16:creationId xmlns:a16="http://schemas.microsoft.com/office/drawing/2014/main" id="{E10AF003-528F-4F83-B182-8358E3350B3A}"/>
                </a:ext>
              </a:extLst>
            </p:cNvPr>
            <p:cNvPicPr>
              <a:picLocks noChangeAspect="1"/>
            </p:cNvPicPr>
            <p:nvPr/>
          </p:nvPicPr>
          <p:blipFill>
            <a:blip r:embed="rId3"/>
            <a:stretch>
              <a:fillRect/>
            </a:stretch>
          </p:blipFill>
          <p:spPr>
            <a:xfrm>
              <a:off x="2812943" y="1709682"/>
              <a:ext cx="2670757" cy="2666160"/>
            </a:xfrm>
            <a:prstGeom prst="rect">
              <a:avLst/>
            </a:prstGeom>
          </p:spPr>
        </p:pic>
        <p:cxnSp>
          <p:nvCxnSpPr>
            <p:cNvPr id="12" name="Straight Connector 11">
              <a:extLst>
                <a:ext uri="{FF2B5EF4-FFF2-40B4-BE49-F238E27FC236}">
                  <a16:creationId xmlns:a16="http://schemas.microsoft.com/office/drawing/2014/main" id="{40D0CA02-F13B-4850-AE39-3C24C8B13642}"/>
                </a:ext>
              </a:extLst>
            </p:cNvPr>
            <p:cNvCxnSpPr/>
            <p:nvPr/>
          </p:nvCxnSpPr>
          <p:spPr>
            <a:xfrm flipV="1">
              <a:off x="3486150" y="2828925"/>
              <a:ext cx="219075" cy="438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663C8CE-086B-4E20-8CC3-DFE5CE3642FD}"/>
                </a:ext>
              </a:extLst>
            </p:cNvPr>
            <p:cNvCxnSpPr/>
            <p:nvPr/>
          </p:nvCxnSpPr>
          <p:spPr>
            <a:xfrm flipV="1">
              <a:off x="3705225" y="2605088"/>
              <a:ext cx="426508" cy="223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8492E18-757E-4AFB-9683-6192D695934B}"/>
                </a:ext>
              </a:extLst>
            </p:cNvPr>
            <p:cNvCxnSpPr/>
            <p:nvPr/>
          </p:nvCxnSpPr>
          <p:spPr>
            <a:xfrm flipV="1">
              <a:off x="4148321" y="2162175"/>
              <a:ext cx="223654" cy="442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F01A65B-38B3-4A44-A5E9-E39E9163AC52}"/>
                </a:ext>
              </a:extLst>
            </p:cNvPr>
            <p:cNvCxnSpPr/>
            <p:nvPr/>
          </p:nvCxnSpPr>
          <p:spPr>
            <a:xfrm>
              <a:off x="4371975" y="2162175"/>
              <a:ext cx="4429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C108139-03BF-4134-B1E4-1D315E6DAB7C}"/>
                </a:ext>
              </a:extLst>
            </p:cNvPr>
            <p:cNvCxnSpPr/>
            <p:nvPr/>
          </p:nvCxnSpPr>
          <p:spPr>
            <a:xfrm>
              <a:off x="4814888" y="2162175"/>
              <a:ext cx="223837" cy="442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9CE7CDE-474F-4450-BB27-3C74FD88424C}"/>
                </a:ext>
              </a:extLst>
            </p:cNvPr>
            <p:cNvCxnSpPr/>
            <p:nvPr/>
          </p:nvCxnSpPr>
          <p:spPr>
            <a:xfrm flipH="1">
              <a:off x="4814888" y="2605088"/>
              <a:ext cx="223837" cy="6619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DF027B1-618D-43D1-88F9-4C7D244A3366}"/>
                </a:ext>
              </a:extLst>
            </p:cNvPr>
            <p:cNvCxnSpPr/>
            <p:nvPr/>
          </p:nvCxnSpPr>
          <p:spPr>
            <a:xfrm flipV="1">
              <a:off x="4148321" y="3267075"/>
              <a:ext cx="666567"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8A5C704-2DF5-4612-936B-8C4A59A5CB1D}"/>
                </a:ext>
              </a:extLst>
            </p:cNvPr>
            <p:cNvCxnSpPr/>
            <p:nvPr/>
          </p:nvCxnSpPr>
          <p:spPr>
            <a:xfrm>
              <a:off x="3705225" y="3495675"/>
              <a:ext cx="4430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1DFFEBD-EE96-40F9-8C44-D7BE7510F830}"/>
                </a:ext>
              </a:extLst>
            </p:cNvPr>
            <p:cNvCxnSpPr/>
            <p:nvPr/>
          </p:nvCxnSpPr>
          <p:spPr>
            <a:xfrm>
              <a:off x="3486150" y="3267075"/>
              <a:ext cx="219075" cy="22860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27C7587-1DF1-467B-B334-D185795447B8}"/>
                </a:ext>
              </a:extLst>
            </p:cNvPr>
            <p:cNvSpPr txBox="1"/>
            <p:nvPr/>
          </p:nvSpPr>
          <p:spPr>
            <a:xfrm>
              <a:off x="3239073" y="3151660"/>
              <a:ext cx="261610" cy="230832"/>
            </a:xfrm>
            <a:prstGeom prst="rect">
              <a:avLst/>
            </a:prstGeom>
            <a:noFill/>
          </p:spPr>
          <p:txBody>
            <a:bodyPr wrap="none" rtlCol="0">
              <a:spAutoFit/>
            </a:bodyPr>
            <a:lstStyle/>
            <a:p>
              <a:r>
                <a:rPr lang="vi-VN" sz="900"/>
                <a:t>A</a:t>
              </a:r>
            </a:p>
          </p:txBody>
        </p:sp>
        <p:sp>
          <p:nvSpPr>
            <p:cNvPr id="42" name="TextBox 41">
              <a:extLst>
                <a:ext uri="{FF2B5EF4-FFF2-40B4-BE49-F238E27FC236}">
                  <a16:creationId xmlns:a16="http://schemas.microsoft.com/office/drawing/2014/main" id="{AA07F572-A5E3-40BA-9946-424445315A35}"/>
                </a:ext>
              </a:extLst>
            </p:cNvPr>
            <p:cNvSpPr txBox="1"/>
            <p:nvPr/>
          </p:nvSpPr>
          <p:spPr>
            <a:xfrm>
              <a:off x="3515471" y="2603414"/>
              <a:ext cx="261610" cy="230832"/>
            </a:xfrm>
            <a:prstGeom prst="rect">
              <a:avLst/>
            </a:prstGeom>
            <a:noFill/>
          </p:spPr>
          <p:txBody>
            <a:bodyPr wrap="none" rtlCol="0">
              <a:spAutoFit/>
            </a:bodyPr>
            <a:lstStyle/>
            <a:p>
              <a:r>
                <a:rPr lang="vi-VN" sz="900"/>
                <a:t>B</a:t>
              </a:r>
            </a:p>
          </p:txBody>
        </p:sp>
        <p:sp>
          <p:nvSpPr>
            <p:cNvPr id="43" name="TextBox 42">
              <a:extLst>
                <a:ext uri="{FF2B5EF4-FFF2-40B4-BE49-F238E27FC236}">
                  <a16:creationId xmlns:a16="http://schemas.microsoft.com/office/drawing/2014/main" id="{76A30CB1-9742-450C-8BCD-FFAAF32C239B}"/>
                </a:ext>
              </a:extLst>
            </p:cNvPr>
            <p:cNvSpPr txBox="1"/>
            <p:nvPr/>
          </p:nvSpPr>
          <p:spPr>
            <a:xfrm>
              <a:off x="3936799" y="2340918"/>
              <a:ext cx="268022" cy="230832"/>
            </a:xfrm>
            <a:prstGeom prst="rect">
              <a:avLst/>
            </a:prstGeom>
            <a:noFill/>
          </p:spPr>
          <p:txBody>
            <a:bodyPr wrap="none" rtlCol="0">
              <a:spAutoFit/>
            </a:bodyPr>
            <a:lstStyle/>
            <a:p>
              <a:r>
                <a:rPr lang="vi-VN" sz="900"/>
                <a:t>C</a:t>
              </a:r>
            </a:p>
          </p:txBody>
        </p:sp>
        <p:sp>
          <p:nvSpPr>
            <p:cNvPr id="44" name="TextBox 43">
              <a:extLst>
                <a:ext uri="{FF2B5EF4-FFF2-40B4-BE49-F238E27FC236}">
                  <a16:creationId xmlns:a16="http://schemas.microsoft.com/office/drawing/2014/main" id="{FEF734F4-DDE9-43A5-9F98-3C0F71898F84}"/>
                </a:ext>
              </a:extLst>
            </p:cNvPr>
            <p:cNvSpPr txBox="1"/>
            <p:nvPr/>
          </p:nvSpPr>
          <p:spPr>
            <a:xfrm>
              <a:off x="4230020" y="1874393"/>
              <a:ext cx="268022" cy="230832"/>
            </a:xfrm>
            <a:prstGeom prst="rect">
              <a:avLst/>
            </a:prstGeom>
            <a:noFill/>
          </p:spPr>
          <p:txBody>
            <a:bodyPr wrap="none" rtlCol="0">
              <a:spAutoFit/>
            </a:bodyPr>
            <a:lstStyle/>
            <a:p>
              <a:r>
                <a:rPr lang="vi-VN" sz="900"/>
                <a:t>D</a:t>
              </a:r>
            </a:p>
          </p:txBody>
        </p:sp>
        <p:sp>
          <p:nvSpPr>
            <p:cNvPr id="45" name="TextBox 44">
              <a:extLst>
                <a:ext uri="{FF2B5EF4-FFF2-40B4-BE49-F238E27FC236}">
                  <a16:creationId xmlns:a16="http://schemas.microsoft.com/office/drawing/2014/main" id="{C48BBCAE-7F20-41FF-B456-DCE9EC733EA5}"/>
                </a:ext>
              </a:extLst>
            </p:cNvPr>
            <p:cNvSpPr txBox="1"/>
            <p:nvPr/>
          </p:nvSpPr>
          <p:spPr>
            <a:xfrm>
              <a:off x="4691557" y="1874393"/>
              <a:ext cx="261610" cy="230832"/>
            </a:xfrm>
            <a:prstGeom prst="rect">
              <a:avLst/>
            </a:prstGeom>
            <a:noFill/>
          </p:spPr>
          <p:txBody>
            <a:bodyPr wrap="none" rtlCol="0">
              <a:spAutoFit/>
            </a:bodyPr>
            <a:lstStyle/>
            <a:p>
              <a:r>
                <a:rPr lang="vi-VN" sz="900"/>
                <a:t>E</a:t>
              </a:r>
            </a:p>
          </p:txBody>
        </p:sp>
        <p:sp>
          <p:nvSpPr>
            <p:cNvPr id="46" name="TextBox 45">
              <a:extLst>
                <a:ext uri="{FF2B5EF4-FFF2-40B4-BE49-F238E27FC236}">
                  <a16:creationId xmlns:a16="http://schemas.microsoft.com/office/drawing/2014/main" id="{0A66E1E1-CAD4-4BEA-8505-6E10F6EB34CB}"/>
                </a:ext>
              </a:extLst>
            </p:cNvPr>
            <p:cNvSpPr txBox="1"/>
            <p:nvPr/>
          </p:nvSpPr>
          <p:spPr>
            <a:xfrm>
              <a:off x="5038542" y="2489673"/>
              <a:ext cx="255198" cy="230832"/>
            </a:xfrm>
            <a:prstGeom prst="rect">
              <a:avLst/>
            </a:prstGeom>
            <a:noFill/>
          </p:spPr>
          <p:txBody>
            <a:bodyPr wrap="none" rtlCol="0">
              <a:spAutoFit/>
            </a:bodyPr>
            <a:lstStyle/>
            <a:p>
              <a:r>
                <a:rPr lang="vi-VN" sz="900"/>
                <a:t>F</a:t>
              </a:r>
            </a:p>
          </p:txBody>
        </p:sp>
        <p:sp>
          <p:nvSpPr>
            <p:cNvPr id="47" name="TextBox 46">
              <a:extLst>
                <a:ext uri="{FF2B5EF4-FFF2-40B4-BE49-F238E27FC236}">
                  <a16:creationId xmlns:a16="http://schemas.microsoft.com/office/drawing/2014/main" id="{96765FB6-365E-4372-B7F7-46AFC853709D}"/>
                </a:ext>
              </a:extLst>
            </p:cNvPr>
            <p:cNvSpPr txBox="1"/>
            <p:nvPr/>
          </p:nvSpPr>
          <p:spPr>
            <a:xfrm>
              <a:off x="4811591" y="3262347"/>
              <a:ext cx="274434" cy="230832"/>
            </a:xfrm>
            <a:prstGeom prst="rect">
              <a:avLst/>
            </a:prstGeom>
            <a:noFill/>
          </p:spPr>
          <p:txBody>
            <a:bodyPr wrap="none" rtlCol="0">
              <a:spAutoFit/>
            </a:bodyPr>
            <a:lstStyle/>
            <a:p>
              <a:r>
                <a:rPr lang="vi-VN" sz="900"/>
                <a:t>G</a:t>
              </a:r>
            </a:p>
          </p:txBody>
        </p:sp>
        <p:sp>
          <p:nvSpPr>
            <p:cNvPr id="48" name="TextBox 47">
              <a:extLst>
                <a:ext uri="{FF2B5EF4-FFF2-40B4-BE49-F238E27FC236}">
                  <a16:creationId xmlns:a16="http://schemas.microsoft.com/office/drawing/2014/main" id="{9A683113-8AE5-4465-90EB-50D01A1635AD}"/>
                </a:ext>
              </a:extLst>
            </p:cNvPr>
            <p:cNvSpPr txBox="1"/>
            <p:nvPr/>
          </p:nvSpPr>
          <p:spPr>
            <a:xfrm>
              <a:off x="4014310" y="3589510"/>
              <a:ext cx="268022" cy="230832"/>
            </a:xfrm>
            <a:prstGeom prst="rect">
              <a:avLst/>
            </a:prstGeom>
            <a:noFill/>
          </p:spPr>
          <p:txBody>
            <a:bodyPr wrap="none" rtlCol="0">
              <a:spAutoFit/>
            </a:bodyPr>
            <a:lstStyle/>
            <a:p>
              <a:r>
                <a:rPr lang="vi-VN" sz="900"/>
                <a:t>H</a:t>
              </a:r>
            </a:p>
          </p:txBody>
        </p:sp>
        <p:sp>
          <p:nvSpPr>
            <p:cNvPr id="49" name="TextBox 48">
              <a:extLst>
                <a:ext uri="{FF2B5EF4-FFF2-40B4-BE49-F238E27FC236}">
                  <a16:creationId xmlns:a16="http://schemas.microsoft.com/office/drawing/2014/main" id="{38CF039E-251C-497A-9831-8CF3B8A2E062}"/>
                </a:ext>
              </a:extLst>
            </p:cNvPr>
            <p:cNvSpPr txBox="1"/>
            <p:nvPr/>
          </p:nvSpPr>
          <p:spPr>
            <a:xfrm>
              <a:off x="3596862" y="3524285"/>
              <a:ext cx="216726" cy="230832"/>
            </a:xfrm>
            <a:prstGeom prst="rect">
              <a:avLst/>
            </a:prstGeom>
            <a:noFill/>
          </p:spPr>
          <p:txBody>
            <a:bodyPr wrap="none" rtlCol="0">
              <a:spAutoFit/>
            </a:bodyPr>
            <a:lstStyle/>
            <a:p>
              <a:r>
                <a:rPr lang="vi-VN" sz="900"/>
                <a:t>I</a:t>
              </a:r>
            </a:p>
          </p:txBody>
        </p:sp>
      </p:grpSp>
    </p:spTree>
    <p:extLst>
      <p:ext uri="{BB962C8B-B14F-4D97-AF65-F5344CB8AC3E}">
        <p14:creationId xmlns:p14="http://schemas.microsoft.com/office/powerpoint/2010/main" val="3568898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animEffect transition="in" filter="fade">
                                      <p:cBhvr>
                                        <p:cTn id="7" dur="500"/>
                                        <p:tgtEl>
                                          <p:spTgt spid="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uiExpand="1" build="p"/>
      <p:bldP spid="2" grpId="0"/>
      <p:bldP spid="1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914400" lvl="0" indent="-457200" algn="l" rtl="0">
              <a:spcBef>
                <a:spcPts val="0"/>
              </a:spcBef>
              <a:spcAft>
                <a:spcPts val="0"/>
              </a:spcAft>
              <a:buSzPts val="3600"/>
              <a:buFont typeface="Open Sans"/>
              <a:buAutoNum type="alphaUcPeriod"/>
            </a:pPr>
            <a:r>
              <a:rPr lang="en-US">
                <a:latin typeface="Open Sans"/>
                <a:ea typeface="Open Sans"/>
                <a:cs typeface="Open Sans"/>
                <a:sym typeface="Open Sans"/>
              </a:rPr>
              <a:t> </a:t>
            </a:r>
            <a:r>
              <a:rPr lang="en-US" err="1">
                <a:latin typeface="Open Sans"/>
                <a:ea typeface="Open Sans"/>
                <a:cs typeface="Open Sans"/>
                <a:sym typeface="Open Sans"/>
              </a:rPr>
              <a:t>Đa</a:t>
            </a:r>
            <a:r>
              <a:rPr lang="en-US">
                <a:latin typeface="Open Sans"/>
                <a:ea typeface="Open Sans"/>
                <a:cs typeface="Open Sans"/>
                <a:sym typeface="Open Sans"/>
              </a:rPr>
              <a:t> </a:t>
            </a:r>
            <a:r>
              <a:rPr lang="en-US" err="1">
                <a:latin typeface="Open Sans"/>
                <a:ea typeface="Open Sans"/>
                <a:cs typeface="Open Sans"/>
                <a:sym typeface="Open Sans"/>
              </a:rPr>
              <a:t>giác</a:t>
            </a:r>
            <a:endParaRPr>
              <a:latin typeface="Open Sans"/>
              <a:ea typeface="Open Sans"/>
              <a:cs typeface="Open Sans"/>
              <a:sym typeface="Open Sans"/>
            </a:endParaRPr>
          </a:p>
        </p:txBody>
      </p:sp>
      <p:sp>
        <p:nvSpPr>
          <p:cNvPr id="88" name="Google Shape;88;p16"/>
          <p:cNvSpPr txBox="1">
            <a:spLocks noGrp="1"/>
          </p:cNvSpPr>
          <p:nvPr>
            <p:ph type="body" idx="1"/>
          </p:nvPr>
        </p:nvSpPr>
        <p:spPr>
          <a:xfrm>
            <a:off x="311700" y="1266325"/>
            <a:ext cx="5172000" cy="33027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Clr>
                <a:schemeClr val="accent1"/>
              </a:buClr>
              <a:buSzPts val="1800"/>
              <a:buNone/>
            </a:pPr>
            <a:r>
              <a:rPr lang="vi-VN" b="1">
                <a:solidFill>
                  <a:schemeClr val="accent1"/>
                </a:solidFill>
              </a:rPr>
              <a:t>2.  </a:t>
            </a:r>
            <a:r>
              <a:rPr lang="en-US" b="1" err="1">
                <a:solidFill>
                  <a:schemeClr val="accent1"/>
                </a:solidFill>
              </a:rPr>
              <a:t>Diện</a:t>
            </a:r>
            <a:r>
              <a:rPr lang="en-US" b="1">
                <a:solidFill>
                  <a:schemeClr val="accent1"/>
                </a:solidFill>
              </a:rPr>
              <a:t> </a:t>
            </a:r>
            <a:r>
              <a:rPr lang="en-US" b="1" err="1">
                <a:solidFill>
                  <a:schemeClr val="accent1"/>
                </a:solidFill>
              </a:rPr>
              <a:t>tích</a:t>
            </a:r>
            <a:r>
              <a:rPr lang="en-US" b="1">
                <a:solidFill>
                  <a:schemeClr val="accent1"/>
                </a:solidFill>
              </a:rPr>
              <a:t> </a:t>
            </a:r>
            <a:r>
              <a:rPr lang="en-US" b="1" err="1">
                <a:solidFill>
                  <a:schemeClr val="accent1"/>
                </a:solidFill>
              </a:rPr>
              <a:t>của</a:t>
            </a:r>
            <a:r>
              <a:rPr lang="en-US" b="1">
                <a:solidFill>
                  <a:schemeClr val="accent1"/>
                </a:solidFill>
              </a:rPr>
              <a:t> </a:t>
            </a:r>
            <a:r>
              <a:rPr lang="en-US" b="1" err="1">
                <a:solidFill>
                  <a:schemeClr val="accent1"/>
                </a:solidFill>
              </a:rPr>
              <a:t>một</a:t>
            </a:r>
            <a:r>
              <a:rPr lang="en-US" b="1">
                <a:solidFill>
                  <a:schemeClr val="accent1"/>
                </a:solidFill>
              </a:rPr>
              <a:t> </a:t>
            </a:r>
            <a:r>
              <a:rPr lang="en-US" b="1" err="1">
                <a:solidFill>
                  <a:schemeClr val="accent1"/>
                </a:solidFill>
              </a:rPr>
              <a:t>đa</a:t>
            </a:r>
            <a:r>
              <a:rPr lang="en-US" b="1">
                <a:solidFill>
                  <a:schemeClr val="accent1"/>
                </a:solidFill>
              </a:rPr>
              <a:t> </a:t>
            </a:r>
            <a:r>
              <a:rPr lang="en-US" b="1" err="1">
                <a:solidFill>
                  <a:schemeClr val="accent1"/>
                </a:solidFill>
              </a:rPr>
              <a:t>giác</a:t>
            </a:r>
            <a:r>
              <a:rPr lang="en-US" b="1">
                <a:solidFill>
                  <a:schemeClr val="accent1"/>
                </a:solidFill>
              </a:rPr>
              <a:t>:</a:t>
            </a:r>
            <a:r>
              <a:rPr lang="en"/>
              <a:t>	</a:t>
            </a:r>
            <a:endParaRPr/>
          </a:p>
          <a:p>
            <a:pPr marL="0" lvl="0" indent="0" algn="l" rtl="0">
              <a:spcBef>
                <a:spcPts val="1600"/>
              </a:spcBef>
              <a:spcAft>
                <a:spcPts val="0"/>
              </a:spcAft>
              <a:buNone/>
            </a:pPr>
            <a:r>
              <a:rPr lang="en" b="1"/>
              <a:t>	</a:t>
            </a:r>
            <a:endParaRPr b="1"/>
          </a:p>
          <a:p>
            <a:pPr marL="0" lvl="0" indent="0" algn="l" rtl="0">
              <a:spcBef>
                <a:spcPts val="1600"/>
              </a:spcBef>
              <a:spcAft>
                <a:spcPts val="1600"/>
              </a:spcAft>
              <a:buNone/>
            </a:pPr>
            <a:r>
              <a:rPr lang="en" b="1"/>
              <a:t> </a:t>
            </a:r>
            <a:endParaRPr b="1"/>
          </a:p>
        </p:txBody>
      </p:sp>
      <p:sp>
        <p:nvSpPr>
          <p:cNvPr id="92" name="Google Shape;9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37</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grpSp>
        <p:nvGrpSpPr>
          <p:cNvPr id="53" name="Google Shape;1980;p42">
            <a:extLst>
              <a:ext uri="{FF2B5EF4-FFF2-40B4-BE49-F238E27FC236}">
                <a16:creationId xmlns:a16="http://schemas.microsoft.com/office/drawing/2014/main" id="{29A03DC8-9303-46F4-89D9-F5B049DF3711}"/>
              </a:ext>
            </a:extLst>
          </p:cNvPr>
          <p:cNvGrpSpPr/>
          <p:nvPr/>
        </p:nvGrpSpPr>
        <p:grpSpPr>
          <a:xfrm>
            <a:off x="138216" y="197566"/>
            <a:ext cx="775731" cy="753817"/>
            <a:chOff x="5109838" y="3156700"/>
            <a:chExt cx="306625" cy="297975"/>
          </a:xfrm>
        </p:grpSpPr>
        <p:sp>
          <p:nvSpPr>
            <p:cNvPr id="54" name="Google Shape;1981;p42">
              <a:extLst>
                <a:ext uri="{FF2B5EF4-FFF2-40B4-BE49-F238E27FC236}">
                  <a16:creationId xmlns:a16="http://schemas.microsoft.com/office/drawing/2014/main" id="{E78E35A5-139F-4602-91C3-F257FF16A329}"/>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82;p42">
              <a:extLst>
                <a:ext uri="{FF2B5EF4-FFF2-40B4-BE49-F238E27FC236}">
                  <a16:creationId xmlns:a16="http://schemas.microsoft.com/office/drawing/2014/main" id="{60BF25CA-269C-4487-B7B6-6AA730246F2E}"/>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83;p42">
              <a:extLst>
                <a:ext uri="{FF2B5EF4-FFF2-40B4-BE49-F238E27FC236}">
                  <a16:creationId xmlns:a16="http://schemas.microsoft.com/office/drawing/2014/main" id="{B238B827-3D0D-45B4-923A-DA24710C2EE3}"/>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84;p42">
              <a:extLst>
                <a:ext uri="{FF2B5EF4-FFF2-40B4-BE49-F238E27FC236}">
                  <a16:creationId xmlns:a16="http://schemas.microsoft.com/office/drawing/2014/main" id="{071B7FBE-6B8B-4075-9FE2-C943052D4693}"/>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1842;p36">
            <a:extLst>
              <a:ext uri="{FF2B5EF4-FFF2-40B4-BE49-F238E27FC236}">
                <a16:creationId xmlns:a16="http://schemas.microsoft.com/office/drawing/2014/main" id="{26FF8D53-B596-42A6-8A3B-A402374BBCF6}"/>
              </a:ext>
            </a:extLst>
          </p:cNvPr>
          <p:cNvSpPr/>
          <p:nvPr/>
        </p:nvSpPr>
        <p:spPr>
          <a:xfrm>
            <a:off x="7569514" y="163649"/>
            <a:ext cx="593400" cy="59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43;p36">
            <a:extLst>
              <a:ext uri="{FF2B5EF4-FFF2-40B4-BE49-F238E27FC236}">
                <a16:creationId xmlns:a16="http://schemas.microsoft.com/office/drawing/2014/main" id="{E06A19F1-A2D3-4C1D-B472-A13F62CB83C3}"/>
              </a:ext>
            </a:extLst>
          </p:cNvPr>
          <p:cNvSpPr/>
          <p:nvPr/>
        </p:nvSpPr>
        <p:spPr>
          <a:xfrm>
            <a:off x="7866214" y="377275"/>
            <a:ext cx="593400" cy="593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CB100C57-4955-4640-9B36-923E37EE3661}"/>
              </a:ext>
            </a:extLst>
          </p:cNvPr>
          <p:cNvSpPr txBox="1"/>
          <p:nvPr/>
        </p:nvSpPr>
        <p:spPr>
          <a:xfrm>
            <a:off x="1815996" y="2999665"/>
            <a:ext cx="835485" cy="307777"/>
          </a:xfrm>
          <a:prstGeom prst="rect">
            <a:avLst/>
          </a:prstGeom>
          <a:noFill/>
        </p:spPr>
        <p:txBody>
          <a:bodyPr wrap="none" rtlCol="0">
            <a:spAutoFit/>
          </a:bodyPr>
          <a:lstStyle/>
          <a:p>
            <a:r>
              <a:rPr lang="vi-VN">
                <a:latin typeface="Open Sans" panose="020B0606030504020204" pitchFamily="34" charset="0"/>
                <a:ea typeface="Open Sans" panose="020B0606030504020204" pitchFamily="34" charset="0"/>
                <a:cs typeface="Open Sans" panose="020B0606030504020204" pitchFamily="34" charset="0"/>
              </a:rPr>
              <a:t>Area of </a:t>
            </a:r>
          </a:p>
        </p:txBody>
      </p:sp>
      <p:sp>
        <p:nvSpPr>
          <p:cNvPr id="14" name="TextBox 13">
            <a:extLst>
              <a:ext uri="{FF2B5EF4-FFF2-40B4-BE49-F238E27FC236}">
                <a16:creationId xmlns:a16="http://schemas.microsoft.com/office/drawing/2014/main" id="{DB99B635-545D-4D3F-B6E4-85B8AF9ED829}"/>
              </a:ext>
            </a:extLst>
          </p:cNvPr>
          <p:cNvSpPr txBox="1"/>
          <p:nvPr/>
        </p:nvSpPr>
        <p:spPr>
          <a:xfrm>
            <a:off x="5669206" y="2999665"/>
            <a:ext cx="338554" cy="307777"/>
          </a:xfrm>
          <a:prstGeom prst="rect">
            <a:avLst/>
          </a:prstGeom>
          <a:noFill/>
        </p:spPr>
        <p:txBody>
          <a:bodyPr wrap="none" rtlCol="0">
            <a:spAutoFit/>
          </a:bodyPr>
          <a:lstStyle/>
          <a:p>
            <a:r>
              <a:rPr lang="vi-VN"/>
              <a:t>= </a:t>
            </a:r>
          </a:p>
        </p:txBody>
      </p:sp>
      <p:pic>
        <p:nvPicPr>
          <p:cNvPr id="10" name="Picture 9">
            <a:extLst>
              <a:ext uri="{FF2B5EF4-FFF2-40B4-BE49-F238E27FC236}">
                <a16:creationId xmlns:a16="http://schemas.microsoft.com/office/drawing/2014/main" id="{E10AF003-528F-4F83-B182-8358E3350B3A}"/>
              </a:ext>
            </a:extLst>
          </p:cNvPr>
          <p:cNvPicPr>
            <a:picLocks noChangeAspect="1"/>
          </p:cNvPicPr>
          <p:nvPr/>
        </p:nvPicPr>
        <p:blipFill>
          <a:blip r:embed="rId3"/>
          <a:stretch>
            <a:fillRect/>
          </a:stretch>
        </p:blipFill>
        <p:spPr>
          <a:xfrm>
            <a:off x="2812943" y="1709682"/>
            <a:ext cx="2670757" cy="2666160"/>
          </a:xfrm>
          <a:prstGeom prst="rect">
            <a:avLst/>
          </a:prstGeom>
        </p:spPr>
      </p:pic>
      <p:cxnSp>
        <p:nvCxnSpPr>
          <p:cNvPr id="12" name="Straight Connector 11">
            <a:extLst>
              <a:ext uri="{FF2B5EF4-FFF2-40B4-BE49-F238E27FC236}">
                <a16:creationId xmlns:a16="http://schemas.microsoft.com/office/drawing/2014/main" id="{40D0CA02-F13B-4850-AE39-3C24C8B13642}"/>
              </a:ext>
            </a:extLst>
          </p:cNvPr>
          <p:cNvCxnSpPr/>
          <p:nvPr/>
        </p:nvCxnSpPr>
        <p:spPr>
          <a:xfrm flipV="1">
            <a:off x="3486150" y="2828925"/>
            <a:ext cx="219075" cy="438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663C8CE-086B-4E20-8CC3-DFE5CE3642FD}"/>
              </a:ext>
            </a:extLst>
          </p:cNvPr>
          <p:cNvCxnSpPr/>
          <p:nvPr/>
        </p:nvCxnSpPr>
        <p:spPr>
          <a:xfrm flipV="1">
            <a:off x="3705225" y="2605088"/>
            <a:ext cx="426508" cy="223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8492E18-757E-4AFB-9683-6192D695934B}"/>
              </a:ext>
            </a:extLst>
          </p:cNvPr>
          <p:cNvCxnSpPr/>
          <p:nvPr/>
        </p:nvCxnSpPr>
        <p:spPr>
          <a:xfrm flipV="1">
            <a:off x="4148321" y="2162175"/>
            <a:ext cx="223654" cy="442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F01A65B-38B3-4A44-A5E9-E39E9163AC52}"/>
              </a:ext>
            </a:extLst>
          </p:cNvPr>
          <p:cNvCxnSpPr/>
          <p:nvPr/>
        </p:nvCxnSpPr>
        <p:spPr>
          <a:xfrm>
            <a:off x="4371975" y="2162175"/>
            <a:ext cx="4429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C108139-03BF-4134-B1E4-1D315E6DAB7C}"/>
              </a:ext>
            </a:extLst>
          </p:cNvPr>
          <p:cNvCxnSpPr/>
          <p:nvPr/>
        </p:nvCxnSpPr>
        <p:spPr>
          <a:xfrm>
            <a:off x="4814888" y="2162175"/>
            <a:ext cx="223837" cy="442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9CE7CDE-474F-4450-BB27-3C74FD88424C}"/>
              </a:ext>
            </a:extLst>
          </p:cNvPr>
          <p:cNvCxnSpPr/>
          <p:nvPr/>
        </p:nvCxnSpPr>
        <p:spPr>
          <a:xfrm flipH="1">
            <a:off x="4814888" y="2605088"/>
            <a:ext cx="223837" cy="6619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DF027B1-618D-43D1-88F9-4C7D244A3366}"/>
              </a:ext>
            </a:extLst>
          </p:cNvPr>
          <p:cNvCxnSpPr/>
          <p:nvPr/>
        </p:nvCxnSpPr>
        <p:spPr>
          <a:xfrm flipV="1">
            <a:off x="4148321" y="3267075"/>
            <a:ext cx="666567"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8A5C704-2DF5-4612-936B-8C4A59A5CB1D}"/>
              </a:ext>
            </a:extLst>
          </p:cNvPr>
          <p:cNvCxnSpPr/>
          <p:nvPr/>
        </p:nvCxnSpPr>
        <p:spPr>
          <a:xfrm>
            <a:off x="3705225" y="3495675"/>
            <a:ext cx="4430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1DFFEBD-EE96-40F9-8C44-D7BE7510F830}"/>
              </a:ext>
            </a:extLst>
          </p:cNvPr>
          <p:cNvCxnSpPr/>
          <p:nvPr/>
        </p:nvCxnSpPr>
        <p:spPr>
          <a:xfrm>
            <a:off x="3486150" y="3267075"/>
            <a:ext cx="219075" cy="22860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27C7587-1DF1-467B-B334-D185795447B8}"/>
              </a:ext>
            </a:extLst>
          </p:cNvPr>
          <p:cNvSpPr txBox="1"/>
          <p:nvPr/>
        </p:nvSpPr>
        <p:spPr>
          <a:xfrm>
            <a:off x="3239073" y="3151660"/>
            <a:ext cx="261610" cy="230832"/>
          </a:xfrm>
          <a:prstGeom prst="rect">
            <a:avLst/>
          </a:prstGeom>
          <a:noFill/>
        </p:spPr>
        <p:txBody>
          <a:bodyPr wrap="none" rtlCol="0">
            <a:spAutoFit/>
          </a:bodyPr>
          <a:lstStyle/>
          <a:p>
            <a:r>
              <a:rPr lang="vi-VN" sz="900"/>
              <a:t>A</a:t>
            </a:r>
          </a:p>
        </p:txBody>
      </p:sp>
      <p:sp>
        <p:nvSpPr>
          <p:cNvPr id="42" name="TextBox 41">
            <a:extLst>
              <a:ext uri="{FF2B5EF4-FFF2-40B4-BE49-F238E27FC236}">
                <a16:creationId xmlns:a16="http://schemas.microsoft.com/office/drawing/2014/main" id="{AA07F572-A5E3-40BA-9946-424445315A35}"/>
              </a:ext>
            </a:extLst>
          </p:cNvPr>
          <p:cNvSpPr txBox="1"/>
          <p:nvPr/>
        </p:nvSpPr>
        <p:spPr>
          <a:xfrm>
            <a:off x="3515471" y="2603414"/>
            <a:ext cx="261610" cy="230832"/>
          </a:xfrm>
          <a:prstGeom prst="rect">
            <a:avLst/>
          </a:prstGeom>
          <a:noFill/>
        </p:spPr>
        <p:txBody>
          <a:bodyPr wrap="none" rtlCol="0">
            <a:spAutoFit/>
          </a:bodyPr>
          <a:lstStyle/>
          <a:p>
            <a:r>
              <a:rPr lang="vi-VN" sz="900"/>
              <a:t>B</a:t>
            </a:r>
          </a:p>
        </p:txBody>
      </p:sp>
      <p:sp>
        <p:nvSpPr>
          <p:cNvPr id="43" name="TextBox 42">
            <a:extLst>
              <a:ext uri="{FF2B5EF4-FFF2-40B4-BE49-F238E27FC236}">
                <a16:creationId xmlns:a16="http://schemas.microsoft.com/office/drawing/2014/main" id="{76A30CB1-9742-450C-8BCD-FFAAF32C239B}"/>
              </a:ext>
            </a:extLst>
          </p:cNvPr>
          <p:cNvSpPr txBox="1"/>
          <p:nvPr/>
        </p:nvSpPr>
        <p:spPr>
          <a:xfrm>
            <a:off x="3936799" y="2340918"/>
            <a:ext cx="268022" cy="230832"/>
          </a:xfrm>
          <a:prstGeom prst="rect">
            <a:avLst/>
          </a:prstGeom>
          <a:noFill/>
        </p:spPr>
        <p:txBody>
          <a:bodyPr wrap="none" rtlCol="0">
            <a:spAutoFit/>
          </a:bodyPr>
          <a:lstStyle/>
          <a:p>
            <a:r>
              <a:rPr lang="vi-VN" sz="900"/>
              <a:t>C</a:t>
            </a:r>
          </a:p>
        </p:txBody>
      </p:sp>
      <p:sp>
        <p:nvSpPr>
          <p:cNvPr id="44" name="TextBox 43">
            <a:extLst>
              <a:ext uri="{FF2B5EF4-FFF2-40B4-BE49-F238E27FC236}">
                <a16:creationId xmlns:a16="http://schemas.microsoft.com/office/drawing/2014/main" id="{FEF734F4-DDE9-43A5-9F98-3C0F71898F84}"/>
              </a:ext>
            </a:extLst>
          </p:cNvPr>
          <p:cNvSpPr txBox="1"/>
          <p:nvPr/>
        </p:nvSpPr>
        <p:spPr>
          <a:xfrm>
            <a:off x="4230020" y="1874393"/>
            <a:ext cx="268022" cy="230832"/>
          </a:xfrm>
          <a:prstGeom prst="rect">
            <a:avLst/>
          </a:prstGeom>
          <a:noFill/>
        </p:spPr>
        <p:txBody>
          <a:bodyPr wrap="none" rtlCol="0">
            <a:spAutoFit/>
          </a:bodyPr>
          <a:lstStyle/>
          <a:p>
            <a:r>
              <a:rPr lang="vi-VN" sz="900"/>
              <a:t>D</a:t>
            </a:r>
          </a:p>
        </p:txBody>
      </p:sp>
      <p:sp>
        <p:nvSpPr>
          <p:cNvPr id="45" name="TextBox 44">
            <a:extLst>
              <a:ext uri="{FF2B5EF4-FFF2-40B4-BE49-F238E27FC236}">
                <a16:creationId xmlns:a16="http://schemas.microsoft.com/office/drawing/2014/main" id="{C48BBCAE-7F20-41FF-B456-DCE9EC733EA5}"/>
              </a:ext>
            </a:extLst>
          </p:cNvPr>
          <p:cNvSpPr txBox="1"/>
          <p:nvPr/>
        </p:nvSpPr>
        <p:spPr>
          <a:xfrm>
            <a:off x="4691557" y="1874393"/>
            <a:ext cx="261610" cy="230832"/>
          </a:xfrm>
          <a:prstGeom prst="rect">
            <a:avLst/>
          </a:prstGeom>
          <a:noFill/>
        </p:spPr>
        <p:txBody>
          <a:bodyPr wrap="none" rtlCol="0">
            <a:spAutoFit/>
          </a:bodyPr>
          <a:lstStyle/>
          <a:p>
            <a:r>
              <a:rPr lang="vi-VN" sz="900"/>
              <a:t>E</a:t>
            </a:r>
          </a:p>
        </p:txBody>
      </p:sp>
      <p:sp>
        <p:nvSpPr>
          <p:cNvPr id="46" name="TextBox 45">
            <a:extLst>
              <a:ext uri="{FF2B5EF4-FFF2-40B4-BE49-F238E27FC236}">
                <a16:creationId xmlns:a16="http://schemas.microsoft.com/office/drawing/2014/main" id="{0A66E1E1-CAD4-4BEA-8505-6E10F6EB34CB}"/>
              </a:ext>
            </a:extLst>
          </p:cNvPr>
          <p:cNvSpPr txBox="1"/>
          <p:nvPr/>
        </p:nvSpPr>
        <p:spPr>
          <a:xfrm>
            <a:off x="5038542" y="2489673"/>
            <a:ext cx="255198" cy="230832"/>
          </a:xfrm>
          <a:prstGeom prst="rect">
            <a:avLst/>
          </a:prstGeom>
          <a:noFill/>
        </p:spPr>
        <p:txBody>
          <a:bodyPr wrap="none" rtlCol="0">
            <a:spAutoFit/>
          </a:bodyPr>
          <a:lstStyle/>
          <a:p>
            <a:r>
              <a:rPr lang="vi-VN" sz="900"/>
              <a:t>F</a:t>
            </a:r>
          </a:p>
        </p:txBody>
      </p:sp>
      <p:sp>
        <p:nvSpPr>
          <p:cNvPr id="47" name="TextBox 46">
            <a:extLst>
              <a:ext uri="{FF2B5EF4-FFF2-40B4-BE49-F238E27FC236}">
                <a16:creationId xmlns:a16="http://schemas.microsoft.com/office/drawing/2014/main" id="{96765FB6-365E-4372-B7F7-46AFC853709D}"/>
              </a:ext>
            </a:extLst>
          </p:cNvPr>
          <p:cNvSpPr txBox="1"/>
          <p:nvPr/>
        </p:nvSpPr>
        <p:spPr>
          <a:xfrm>
            <a:off x="4811591" y="3262347"/>
            <a:ext cx="274434" cy="230832"/>
          </a:xfrm>
          <a:prstGeom prst="rect">
            <a:avLst/>
          </a:prstGeom>
          <a:noFill/>
        </p:spPr>
        <p:txBody>
          <a:bodyPr wrap="none" rtlCol="0">
            <a:spAutoFit/>
          </a:bodyPr>
          <a:lstStyle/>
          <a:p>
            <a:r>
              <a:rPr lang="vi-VN" sz="900"/>
              <a:t>G</a:t>
            </a:r>
          </a:p>
        </p:txBody>
      </p:sp>
      <p:sp>
        <p:nvSpPr>
          <p:cNvPr id="48" name="TextBox 47">
            <a:extLst>
              <a:ext uri="{FF2B5EF4-FFF2-40B4-BE49-F238E27FC236}">
                <a16:creationId xmlns:a16="http://schemas.microsoft.com/office/drawing/2014/main" id="{9A683113-8AE5-4465-90EB-50D01A1635AD}"/>
              </a:ext>
            </a:extLst>
          </p:cNvPr>
          <p:cNvSpPr txBox="1"/>
          <p:nvPr/>
        </p:nvSpPr>
        <p:spPr>
          <a:xfrm>
            <a:off x="4014310" y="3589510"/>
            <a:ext cx="268022" cy="230832"/>
          </a:xfrm>
          <a:prstGeom prst="rect">
            <a:avLst/>
          </a:prstGeom>
          <a:noFill/>
        </p:spPr>
        <p:txBody>
          <a:bodyPr wrap="none" rtlCol="0">
            <a:spAutoFit/>
          </a:bodyPr>
          <a:lstStyle/>
          <a:p>
            <a:r>
              <a:rPr lang="vi-VN" sz="900"/>
              <a:t>H</a:t>
            </a:r>
          </a:p>
        </p:txBody>
      </p:sp>
      <p:sp>
        <p:nvSpPr>
          <p:cNvPr id="49" name="TextBox 48">
            <a:extLst>
              <a:ext uri="{FF2B5EF4-FFF2-40B4-BE49-F238E27FC236}">
                <a16:creationId xmlns:a16="http://schemas.microsoft.com/office/drawing/2014/main" id="{38CF039E-251C-497A-9831-8CF3B8A2E062}"/>
              </a:ext>
            </a:extLst>
          </p:cNvPr>
          <p:cNvSpPr txBox="1"/>
          <p:nvPr/>
        </p:nvSpPr>
        <p:spPr>
          <a:xfrm>
            <a:off x="3596862" y="3524285"/>
            <a:ext cx="216726" cy="230832"/>
          </a:xfrm>
          <a:prstGeom prst="rect">
            <a:avLst/>
          </a:prstGeom>
          <a:noFill/>
        </p:spPr>
        <p:txBody>
          <a:bodyPr wrap="none" rtlCol="0">
            <a:spAutoFit/>
          </a:bodyPr>
          <a:lstStyle/>
          <a:p>
            <a:r>
              <a:rPr lang="vi-VN" sz="900"/>
              <a:t>I</a:t>
            </a:r>
          </a:p>
        </p:txBody>
      </p:sp>
      <p:pic>
        <p:nvPicPr>
          <p:cNvPr id="4" name="Picture 3">
            <a:extLst>
              <a:ext uri="{FF2B5EF4-FFF2-40B4-BE49-F238E27FC236}">
                <a16:creationId xmlns:a16="http://schemas.microsoft.com/office/drawing/2014/main" id="{BAD0188B-95CB-42FB-8865-B9D03B6023F3}"/>
              </a:ext>
            </a:extLst>
          </p:cNvPr>
          <p:cNvPicPr>
            <a:picLocks noChangeAspect="1"/>
          </p:cNvPicPr>
          <p:nvPr/>
        </p:nvPicPr>
        <p:blipFill>
          <a:blip r:embed="rId4"/>
          <a:stretch>
            <a:fillRect/>
          </a:stretch>
        </p:blipFill>
        <p:spPr>
          <a:xfrm>
            <a:off x="5921254" y="2717006"/>
            <a:ext cx="2451854" cy="747615"/>
          </a:xfrm>
          <a:prstGeom prst="rect">
            <a:avLst/>
          </a:prstGeom>
        </p:spPr>
      </p:pic>
    </p:spTree>
    <p:extLst>
      <p:ext uri="{BB962C8B-B14F-4D97-AF65-F5344CB8AC3E}">
        <p14:creationId xmlns:p14="http://schemas.microsoft.com/office/powerpoint/2010/main" val="8243434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914400" lvl="0" indent="-457200" algn="l" rtl="0">
              <a:spcBef>
                <a:spcPts val="0"/>
              </a:spcBef>
              <a:spcAft>
                <a:spcPts val="0"/>
              </a:spcAft>
              <a:buSzPts val="3600"/>
              <a:buFont typeface="Open Sans"/>
              <a:buAutoNum type="alphaUcPeriod"/>
            </a:pPr>
            <a:r>
              <a:rPr lang="en-US">
                <a:latin typeface="Open Sans"/>
                <a:ea typeface="Open Sans"/>
                <a:cs typeface="Open Sans"/>
                <a:sym typeface="Open Sans"/>
              </a:rPr>
              <a:t> </a:t>
            </a:r>
            <a:r>
              <a:rPr lang="en-US" err="1">
                <a:latin typeface="Open Sans"/>
                <a:ea typeface="Open Sans"/>
                <a:cs typeface="Open Sans"/>
                <a:sym typeface="Open Sans"/>
              </a:rPr>
              <a:t>Đa</a:t>
            </a:r>
            <a:r>
              <a:rPr lang="en-US">
                <a:latin typeface="Open Sans"/>
                <a:ea typeface="Open Sans"/>
                <a:cs typeface="Open Sans"/>
                <a:sym typeface="Open Sans"/>
              </a:rPr>
              <a:t> </a:t>
            </a:r>
            <a:r>
              <a:rPr lang="en-US" err="1">
                <a:latin typeface="Open Sans"/>
                <a:ea typeface="Open Sans"/>
                <a:cs typeface="Open Sans"/>
                <a:sym typeface="Open Sans"/>
              </a:rPr>
              <a:t>giác</a:t>
            </a:r>
            <a:endParaRPr>
              <a:latin typeface="Open Sans"/>
              <a:ea typeface="Open Sans"/>
              <a:cs typeface="Open Sans"/>
              <a:sym typeface="Open Sans"/>
            </a:endParaRPr>
          </a:p>
        </p:txBody>
      </p:sp>
      <p:sp>
        <p:nvSpPr>
          <p:cNvPr id="88" name="Google Shape;88;p16"/>
          <p:cNvSpPr txBox="1">
            <a:spLocks noGrp="1"/>
          </p:cNvSpPr>
          <p:nvPr>
            <p:ph type="body" idx="1"/>
          </p:nvPr>
        </p:nvSpPr>
        <p:spPr>
          <a:xfrm>
            <a:off x="311700" y="1266325"/>
            <a:ext cx="5172000" cy="33027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Clr>
                <a:schemeClr val="accent1"/>
              </a:buClr>
              <a:buSzPts val="1800"/>
              <a:buNone/>
            </a:pPr>
            <a:r>
              <a:rPr lang="en-US" b="1">
                <a:solidFill>
                  <a:schemeClr val="accent1"/>
                </a:solidFill>
              </a:rPr>
              <a:t>3.   </a:t>
            </a:r>
            <a:r>
              <a:rPr lang="en-US" b="1" err="1">
                <a:solidFill>
                  <a:schemeClr val="accent1"/>
                </a:solidFill>
              </a:rPr>
              <a:t>Kiểm</a:t>
            </a:r>
            <a:r>
              <a:rPr lang="en-US" b="1">
                <a:solidFill>
                  <a:schemeClr val="accent1"/>
                </a:solidFill>
              </a:rPr>
              <a:t> </a:t>
            </a:r>
            <a:r>
              <a:rPr lang="en-US" b="1" err="1">
                <a:solidFill>
                  <a:schemeClr val="accent1"/>
                </a:solidFill>
              </a:rPr>
              <a:t>tra</a:t>
            </a:r>
            <a:r>
              <a:rPr lang="en-US" b="1">
                <a:solidFill>
                  <a:schemeClr val="accent1"/>
                </a:solidFill>
              </a:rPr>
              <a:t> </a:t>
            </a:r>
            <a:r>
              <a:rPr lang="en-US" b="1" err="1">
                <a:solidFill>
                  <a:schemeClr val="accent1"/>
                </a:solidFill>
              </a:rPr>
              <a:t>một</a:t>
            </a:r>
            <a:r>
              <a:rPr lang="en-US" b="1">
                <a:solidFill>
                  <a:schemeClr val="accent1"/>
                </a:solidFill>
              </a:rPr>
              <a:t> </a:t>
            </a:r>
            <a:r>
              <a:rPr lang="en-US" b="1" err="1">
                <a:solidFill>
                  <a:schemeClr val="accent1"/>
                </a:solidFill>
              </a:rPr>
              <a:t>điểm</a:t>
            </a:r>
            <a:r>
              <a:rPr lang="en-US" b="1">
                <a:solidFill>
                  <a:schemeClr val="accent1"/>
                </a:solidFill>
              </a:rPr>
              <a:t> </a:t>
            </a:r>
            <a:r>
              <a:rPr lang="en-US" b="1" err="1">
                <a:solidFill>
                  <a:schemeClr val="accent1"/>
                </a:solidFill>
              </a:rPr>
              <a:t>nằm</a:t>
            </a:r>
            <a:r>
              <a:rPr lang="en-US" b="1">
                <a:solidFill>
                  <a:schemeClr val="accent1"/>
                </a:solidFill>
              </a:rPr>
              <a:t> </a:t>
            </a:r>
            <a:r>
              <a:rPr lang="en-US" b="1" err="1">
                <a:solidFill>
                  <a:schemeClr val="accent1"/>
                </a:solidFill>
              </a:rPr>
              <a:t>trong</a:t>
            </a:r>
            <a:r>
              <a:rPr lang="en-US" b="1">
                <a:solidFill>
                  <a:schemeClr val="accent1"/>
                </a:solidFill>
              </a:rPr>
              <a:t> </a:t>
            </a:r>
            <a:r>
              <a:rPr lang="en-US" b="1" err="1">
                <a:solidFill>
                  <a:schemeClr val="accent1"/>
                </a:solidFill>
              </a:rPr>
              <a:t>đa</a:t>
            </a:r>
            <a:r>
              <a:rPr lang="en-US" b="1">
                <a:solidFill>
                  <a:schemeClr val="accent1"/>
                </a:solidFill>
              </a:rPr>
              <a:t> </a:t>
            </a:r>
            <a:r>
              <a:rPr lang="en-US" b="1" err="1">
                <a:solidFill>
                  <a:schemeClr val="accent1"/>
                </a:solidFill>
              </a:rPr>
              <a:t>giác</a:t>
            </a:r>
            <a:r>
              <a:rPr lang="en-US" b="1">
                <a:solidFill>
                  <a:schemeClr val="accent1"/>
                </a:solidFill>
              </a:rPr>
              <a:t>:</a:t>
            </a:r>
            <a:r>
              <a:rPr lang="en"/>
              <a:t>	</a:t>
            </a:r>
            <a:endParaRPr/>
          </a:p>
          <a:p>
            <a:pPr marL="0" lvl="0" indent="0" algn="l" rtl="0">
              <a:spcBef>
                <a:spcPts val="1600"/>
              </a:spcBef>
              <a:spcAft>
                <a:spcPts val="0"/>
              </a:spcAft>
              <a:buNone/>
            </a:pPr>
            <a:r>
              <a:rPr lang="en" b="1"/>
              <a:t>	</a:t>
            </a:r>
            <a:endParaRPr b="1"/>
          </a:p>
          <a:p>
            <a:pPr marL="0" lvl="0" indent="0" algn="l" rtl="0">
              <a:spcBef>
                <a:spcPts val="1600"/>
              </a:spcBef>
              <a:spcAft>
                <a:spcPts val="1600"/>
              </a:spcAft>
              <a:buNone/>
            </a:pPr>
            <a:r>
              <a:rPr lang="en" b="1"/>
              <a:t> </a:t>
            </a:r>
            <a:endParaRPr b="1"/>
          </a:p>
        </p:txBody>
      </p:sp>
      <p:sp>
        <p:nvSpPr>
          <p:cNvPr id="92" name="Google Shape;9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38</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grpSp>
        <p:nvGrpSpPr>
          <p:cNvPr id="53" name="Google Shape;1980;p42">
            <a:extLst>
              <a:ext uri="{FF2B5EF4-FFF2-40B4-BE49-F238E27FC236}">
                <a16:creationId xmlns:a16="http://schemas.microsoft.com/office/drawing/2014/main" id="{29A03DC8-9303-46F4-89D9-F5B049DF3711}"/>
              </a:ext>
            </a:extLst>
          </p:cNvPr>
          <p:cNvGrpSpPr/>
          <p:nvPr/>
        </p:nvGrpSpPr>
        <p:grpSpPr>
          <a:xfrm>
            <a:off x="138216" y="197566"/>
            <a:ext cx="775731" cy="753817"/>
            <a:chOff x="5109838" y="3156700"/>
            <a:chExt cx="306625" cy="297975"/>
          </a:xfrm>
        </p:grpSpPr>
        <p:sp>
          <p:nvSpPr>
            <p:cNvPr id="54" name="Google Shape;1981;p42">
              <a:extLst>
                <a:ext uri="{FF2B5EF4-FFF2-40B4-BE49-F238E27FC236}">
                  <a16:creationId xmlns:a16="http://schemas.microsoft.com/office/drawing/2014/main" id="{E78E35A5-139F-4602-91C3-F257FF16A329}"/>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82;p42">
              <a:extLst>
                <a:ext uri="{FF2B5EF4-FFF2-40B4-BE49-F238E27FC236}">
                  <a16:creationId xmlns:a16="http://schemas.microsoft.com/office/drawing/2014/main" id="{60BF25CA-269C-4487-B7B6-6AA730246F2E}"/>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83;p42">
              <a:extLst>
                <a:ext uri="{FF2B5EF4-FFF2-40B4-BE49-F238E27FC236}">
                  <a16:creationId xmlns:a16="http://schemas.microsoft.com/office/drawing/2014/main" id="{B238B827-3D0D-45B4-923A-DA24710C2EE3}"/>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84;p42">
              <a:extLst>
                <a:ext uri="{FF2B5EF4-FFF2-40B4-BE49-F238E27FC236}">
                  <a16:creationId xmlns:a16="http://schemas.microsoft.com/office/drawing/2014/main" id="{071B7FBE-6B8B-4075-9FE2-C943052D4693}"/>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1842;p36">
            <a:extLst>
              <a:ext uri="{FF2B5EF4-FFF2-40B4-BE49-F238E27FC236}">
                <a16:creationId xmlns:a16="http://schemas.microsoft.com/office/drawing/2014/main" id="{26FF8D53-B596-42A6-8A3B-A402374BBCF6}"/>
              </a:ext>
            </a:extLst>
          </p:cNvPr>
          <p:cNvSpPr/>
          <p:nvPr/>
        </p:nvSpPr>
        <p:spPr>
          <a:xfrm>
            <a:off x="7569514" y="163649"/>
            <a:ext cx="593400" cy="59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43;p36">
            <a:extLst>
              <a:ext uri="{FF2B5EF4-FFF2-40B4-BE49-F238E27FC236}">
                <a16:creationId xmlns:a16="http://schemas.microsoft.com/office/drawing/2014/main" id="{E06A19F1-A2D3-4C1D-B472-A13F62CB83C3}"/>
              </a:ext>
            </a:extLst>
          </p:cNvPr>
          <p:cNvSpPr/>
          <p:nvPr/>
        </p:nvSpPr>
        <p:spPr>
          <a:xfrm>
            <a:off x="7866214" y="377275"/>
            <a:ext cx="593400" cy="593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4" name="Picture 2" descr="Desper Inter: Thuật toán kiểm tra một đa giác lồi trên mặt phẳng tọa độ">
            <a:extLst>
              <a:ext uri="{FF2B5EF4-FFF2-40B4-BE49-F238E27FC236}">
                <a16:creationId xmlns:a16="http://schemas.microsoft.com/office/drawing/2014/main" id="{E5116A42-3FE9-41A2-8487-2EF0159F89B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015742" y="1979534"/>
            <a:ext cx="3112515" cy="2718941"/>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F3E1360-489D-45E1-AC95-5D70F0ADA44F}"/>
              </a:ext>
            </a:extLst>
          </p:cNvPr>
          <p:cNvSpPr/>
          <p:nvPr/>
        </p:nvSpPr>
        <p:spPr>
          <a:xfrm>
            <a:off x="3966947" y="2970357"/>
            <a:ext cx="54534"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TextBox 2">
            <a:extLst>
              <a:ext uri="{FF2B5EF4-FFF2-40B4-BE49-F238E27FC236}">
                <a16:creationId xmlns:a16="http://schemas.microsoft.com/office/drawing/2014/main" id="{0B29AD3E-3844-478C-95E6-34A24C313A41}"/>
              </a:ext>
            </a:extLst>
          </p:cNvPr>
          <p:cNvSpPr txBox="1"/>
          <p:nvPr/>
        </p:nvSpPr>
        <p:spPr>
          <a:xfrm>
            <a:off x="831093" y="1847276"/>
            <a:ext cx="7700217" cy="523220"/>
          </a:xfrm>
          <a:prstGeom prst="rect">
            <a:avLst/>
          </a:prstGeom>
          <a:noFill/>
        </p:spPr>
        <p:txBody>
          <a:bodyPr wrap="square" rtlCol="0">
            <a:spAutoFit/>
          </a:bodyPr>
          <a:lstStyle/>
          <a:p>
            <a:r>
              <a:rPr lang="vi-VN">
                <a:latin typeface="Open Sans" panose="020B0606030504020204" pitchFamily="34" charset="0"/>
                <a:ea typeface="Open Sans" panose="020B0606030504020204" pitchFamily="34" charset="0"/>
                <a:cs typeface="Open Sans" panose="020B0606030504020204" pitchFamily="34" charset="0"/>
              </a:rPr>
              <a:t>Viết một đoạn code bằng python (hoặc mã giả). Kiểm tra xem một điểm có nằm trong đa giác hay không?</a:t>
            </a:r>
          </a:p>
        </p:txBody>
      </p:sp>
    </p:spTree>
    <p:extLst>
      <p:ext uri="{BB962C8B-B14F-4D97-AF65-F5344CB8AC3E}">
        <p14:creationId xmlns:p14="http://schemas.microsoft.com/office/powerpoint/2010/main" val="2100712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animEffect transition="in" filter="fade">
                                      <p:cBhvr>
                                        <p:cTn id="7" dur="500"/>
                                        <p:tgtEl>
                                          <p:spTgt spid="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Effect transition="in" filter="fade">
                                      <p:cBhvr>
                                        <p:cTn id="17" dur="500"/>
                                        <p:tgtEl>
                                          <p:spTgt spid="307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uiExpand="1" build="p"/>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914400" lvl="0" indent="-457200" algn="l" rtl="0">
              <a:spcBef>
                <a:spcPts val="0"/>
              </a:spcBef>
              <a:spcAft>
                <a:spcPts val="0"/>
              </a:spcAft>
              <a:buSzPts val="3600"/>
              <a:buFont typeface="Open Sans"/>
              <a:buAutoNum type="alphaUcPeriod"/>
            </a:pPr>
            <a:r>
              <a:rPr lang="en-US">
                <a:latin typeface="Open Sans"/>
                <a:ea typeface="Open Sans"/>
                <a:cs typeface="Open Sans"/>
                <a:sym typeface="Open Sans"/>
              </a:rPr>
              <a:t> </a:t>
            </a:r>
            <a:r>
              <a:rPr lang="en-US" err="1">
                <a:latin typeface="Open Sans"/>
                <a:ea typeface="Open Sans"/>
                <a:cs typeface="Open Sans"/>
                <a:sym typeface="Open Sans"/>
              </a:rPr>
              <a:t>Đa</a:t>
            </a:r>
            <a:r>
              <a:rPr lang="en-US">
                <a:latin typeface="Open Sans"/>
                <a:ea typeface="Open Sans"/>
                <a:cs typeface="Open Sans"/>
                <a:sym typeface="Open Sans"/>
              </a:rPr>
              <a:t> </a:t>
            </a:r>
            <a:r>
              <a:rPr lang="en-US" err="1">
                <a:latin typeface="Open Sans"/>
                <a:ea typeface="Open Sans"/>
                <a:cs typeface="Open Sans"/>
                <a:sym typeface="Open Sans"/>
              </a:rPr>
              <a:t>giác</a:t>
            </a:r>
            <a:endParaRPr>
              <a:latin typeface="Open Sans"/>
              <a:ea typeface="Open Sans"/>
              <a:cs typeface="Open Sans"/>
              <a:sym typeface="Open Sans"/>
            </a:endParaRPr>
          </a:p>
        </p:txBody>
      </p:sp>
      <mc:AlternateContent xmlns:mc="http://schemas.openxmlformats.org/markup-compatibility/2006">
        <mc:Choice xmlns:a14="http://schemas.microsoft.com/office/drawing/2010/main" Requires="a14">
          <p:sp>
            <p:nvSpPr>
              <p:cNvPr id="88" name="Google Shape;88;p16"/>
              <p:cNvSpPr txBox="1">
                <a:spLocks noGrp="1"/>
              </p:cNvSpPr>
              <p:nvPr>
                <p:ph type="body" idx="1"/>
              </p:nvPr>
            </p:nvSpPr>
            <p:spPr>
              <a:xfrm>
                <a:off x="311700" y="1266325"/>
                <a:ext cx="5152028" cy="33027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Clr>
                    <a:schemeClr val="accent1"/>
                  </a:buClr>
                  <a:buSzPts val="1800"/>
                  <a:buNone/>
                </a:pPr>
                <a:r>
                  <a:rPr lang="en-US" b="1" dirty="0">
                    <a:solidFill>
                      <a:schemeClr val="accent1"/>
                    </a:solidFill>
                  </a:rPr>
                  <a:t>3.  </a:t>
                </a:r>
                <a:r>
                  <a:rPr lang="en-US" b="1" dirty="0" err="1">
                    <a:solidFill>
                      <a:schemeClr val="accent1"/>
                    </a:solidFill>
                  </a:rPr>
                  <a:t>Kiểm</a:t>
                </a:r>
                <a:r>
                  <a:rPr lang="en-US" b="1" dirty="0">
                    <a:solidFill>
                      <a:schemeClr val="accent1"/>
                    </a:solidFill>
                  </a:rPr>
                  <a:t> </a:t>
                </a:r>
                <a:r>
                  <a:rPr lang="en-US" b="1" dirty="0" err="1">
                    <a:solidFill>
                      <a:schemeClr val="accent1"/>
                    </a:solidFill>
                  </a:rPr>
                  <a:t>tra</a:t>
                </a:r>
                <a:r>
                  <a:rPr lang="en-US" b="1" dirty="0">
                    <a:solidFill>
                      <a:schemeClr val="accent1"/>
                    </a:solidFill>
                  </a:rPr>
                  <a:t> </a:t>
                </a:r>
                <a:r>
                  <a:rPr lang="en-US" b="1" dirty="0" err="1">
                    <a:solidFill>
                      <a:schemeClr val="accent1"/>
                    </a:solidFill>
                  </a:rPr>
                  <a:t>một</a:t>
                </a:r>
                <a:r>
                  <a:rPr lang="en-US" b="1" dirty="0">
                    <a:solidFill>
                      <a:schemeClr val="accent1"/>
                    </a:solidFill>
                  </a:rPr>
                  <a:t> </a:t>
                </a:r>
                <a:r>
                  <a:rPr lang="en-US" b="1" dirty="0" err="1">
                    <a:solidFill>
                      <a:schemeClr val="accent1"/>
                    </a:solidFill>
                  </a:rPr>
                  <a:t>điểm</a:t>
                </a:r>
                <a:r>
                  <a:rPr lang="en-US" b="1" dirty="0">
                    <a:solidFill>
                      <a:schemeClr val="accent1"/>
                    </a:solidFill>
                  </a:rPr>
                  <a:t> </a:t>
                </a:r>
                <a:r>
                  <a:rPr lang="en-US" b="1" dirty="0" err="1">
                    <a:solidFill>
                      <a:schemeClr val="accent1"/>
                    </a:solidFill>
                  </a:rPr>
                  <a:t>nằm</a:t>
                </a:r>
                <a:r>
                  <a:rPr lang="en-US" b="1" dirty="0">
                    <a:solidFill>
                      <a:schemeClr val="accent1"/>
                    </a:solidFill>
                  </a:rPr>
                  <a:t> </a:t>
                </a:r>
                <a:r>
                  <a:rPr lang="en-US" b="1" dirty="0" err="1">
                    <a:solidFill>
                      <a:schemeClr val="accent1"/>
                    </a:solidFill>
                  </a:rPr>
                  <a:t>trong</a:t>
                </a:r>
                <a:r>
                  <a:rPr lang="en-US" b="1" dirty="0">
                    <a:solidFill>
                      <a:schemeClr val="accent1"/>
                    </a:solidFill>
                  </a:rPr>
                  <a:t> </a:t>
                </a:r>
                <a:r>
                  <a:rPr lang="en-US" b="1" dirty="0" err="1">
                    <a:solidFill>
                      <a:schemeClr val="accent1"/>
                    </a:solidFill>
                  </a:rPr>
                  <a:t>đa</a:t>
                </a:r>
                <a:r>
                  <a:rPr lang="en-US" b="1" dirty="0">
                    <a:solidFill>
                      <a:schemeClr val="accent1"/>
                    </a:solidFill>
                  </a:rPr>
                  <a:t> </a:t>
                </a:r>
                <a:r>
                  <a:rPr lang="en-US" b="1" dirty="0" err="1">
                    <a:solidFill>
                      <a:schemeClr val="accent1"/>
                    </a:solidFill>
                  </a:rPr>
                  <a:t>giác</a:t>
                </a:r>
                <a:r>
                  <a:rPr lang="en-US" b="1" dirty="0">
                    <a:solidFill>
                      <a:schemeClr val="accent1"/>
                    </a:solidFill>
                  </a:rPr>
                  <a:t>:</a:t>
                </a:r>
                <a:endParaRPr lang="en-US" dirty="0"/>
              </a:p>
              <a:p>
                <a:pPr marL="114300" indent="0">
                  <a:buClr>
                    <a:schemeClr val="accent1"/>
                  </a:buClr>
                  <a:buNone/>
                </a:pPr>
                <a:r>
                  <a:rPr lang="en-US" i="1" dirty="0"/>
                  <a:t>Dành cho đa giác lồi.</a:t>
                </a:r>
                <a:endParaRPr lang="en-US" dirty="0"/>
              </a:p>
              <a:p>
                <a:pPr lvl="0" algn="l" rtl="0">
                  <a:spcBef>
                    <a:spcPts val="0"/>
                  </a:spcBef>
                  <a:spcAft>
                    <a:spcPts val="0"/>
                  </a:spcAft>
                  <a:buClr>
                    <a:schemeClr val="accent1"/>
                  </a:buClr>
                  <a:buSzPts val="1800"/>
                  <a:buFont typeface="Arial" panose="020B0604020202020204" pitchFamily="34" charset="0"/>
                  <a:buChar char="•"/>
                </a:pPr>
                <a:r>
                  <a:rPr lang="en-US" sz="1400" dirty="0">
                    <a:solidFill>
                      <a:srgbClr val="000000"/>
                    </a:solidFill>
                  </a:rPr>
                  <a:t>Chia đa giác thành các tam giác nhỏ với mỗi tam giác là 2 đỉnh của một cạnh và đỉnh còn lại chính là điểm ta cần kiểm tra.</a:t>
                </a:r>
              </a:p>
              <a:p>
                <a:pPr lvl="0" algn="l" rtl="0">
                  <a:spcBef>
                    <a:spcPts val="0"/>
                  </a:spcBef>
                  <a:spcAft>
                    <a:spcPts val="0"/>
                  </a:spcAft>
                  <a:buClr>
                    <a:schemeClr val="accent1"/>
                  </a:buClr>
                  <a:buSzPts val="1800"/>
                  <a:buFont typeface="Arial" panose="020B0604020202020204" pitchFamily="34" charset="0"/>
                  <a:buChar char="•"/>
                </a:pPr>
                <a:endParaRPr lang="en-US" sz="1400" dirty="0">
                  <a:solidFill>
                    <a:srgbClr val="000000"/>
                  </a:solidFill>
                </a:endParaRPr>
              </a:p>
              <a:p>
                <a:pPr lvl="0" algn="l" rtl="0">
                  <a:spcBef>
                    <a:spcPts val="0"/>
                  </a:spcBef>
                  <a:spcAft>
                    <a:spcPts val="0"/>
                  </a:spcAft>
                  <a:buClr>
                    <a:schemeClr val="accent1"/>
                  </a:buClr>
                  <a:buSzPts val="1800"/>
                  <a:buFont typeface="Arial" panose="020B0604020202020204" pitchFamily="34" charset="0"/>
                  <a:buChar char="•"/>
                </a:pPr>
                <a:r>
                  <a:rPr lang="en-US" sz="1400" dirty="0">
                    <a:solidFill>
                      <a:srgbClr val="000000"/>
                    </a:solidFill>
                  </a:rPr>
                  <a:t>Tính tổng diện tích của các tam giác, nếu tổng diện tích của chúng bằng với diện tích đa giác thì điểm đó sẽ nằm trong đa </a:t>
                </a:r>
                <a:r>
                  <a:rPr lang="en-US" sz="1400" dirty="0" err="1">
                    <a:solidFill>
                      <a:srgbClr val="000000"/>
                    </a:solidFill>
                  </a:rPr>
                  <a:t>giác</a:t>
                </a:r>
                <a:r>
                  <a:rPr lang="en-US" sz="1400" dirty="0">
                    <a:solidFill>
                      <a:srgbClr val="000000"/>
                    </a:solidFill>
                  </a:rPr>
                  <a:t>.</a:t>
                </a:r>
              </a:p>
              <a:p>
                <a:pPr marL="114300" lvl="0" indent="0">
                  <a:buClr>
                    <a:schemeClr val="accent1"/>
                  </a:buClr>
                  <a:buNone/>
                </a:pPr>
                <a:r>
                  <a:rPr lang="en-US" sz="1400" b="1" dirty="0">
                    <a:solidFill>
                      <a:srgbClr val="000000"/>
                    </a:solidFill>
                  </a:rPr>
                  <a:t>=&gt; Độ phức tạp: </a:t>
                </a:r>
                <a14:m>
                  <m:oMath xmlns:m="http://schemas.openxmlformats.org/officeDocument/2006/math">
                    <m:r>
                      <a:rPr lang="en-US" sz="1400" b="1" i="1">
                        <a:solidFill>
                          <a:srgbClr val="000000"/>
                        </a:solidFill>
                        <a:latin typeface="Cambria Math" panose="02040503050406030204" pitchFamily="18" charset="0"/>
                      </a:rPr>
                      <m:t>𝑶</m:t>
                    </m:r>
                    <m:d>
                      <m:dPr>
                        <m:ctrlPr>
                          <a:rPr lang="ar-AE" sz="1400" b="1" i="1">
                            <a:solidFill>
                              <a:srgbClr val="000000"/>
                            </a:solidFill>
                            <a:latin typeface="Cambria Math" panose="02040503050406030204" pitchFamily="18" charset="0"/>
                          </a:rPr>
                        </m:ctrlPr>
                      </m:dPr>
                      <m:e>
                        <m:r>
                          <a:rPr lang="ar-AE" sz="1400" b="1" i="1" smtClean="0">
                            <a:solidFill>
                              <a:srgbClr val="000000"/>
                            </a:solidFill>
                            <a:latin typeface="Cambria Math" panose="02040503050406030204" pitchFamily="18" charset="0"/>
                          </a:rPr>
                          <m:t>𝒏</m:t>
                        </m:r>
                      </m:e>
                    </m:d>
                  </m:oMath>
                </a14:m>
                <a:endParaRPr lang="ar-AE" sz="1400" b="1" dirty="0">
                  <a:solidFill>
                    <a:srgbClr val="000000"/>
                  </a:solidFill>
                </a:endParaRPr>
              </a:p>
              <a:p>
                <a:pPr marL="0" lvl="0" indent="0" algn="l" rtl="0">
                  <a:spcBef>
                    <a:spcPts val="1600"/>
                  </a:spcBef>
                  <a:spcAft>
                    <a:spcPts val="0"/>
                  </a:spcAft>
                  <a:buNone/>
                </a:pPr>
                <a:r>
                  <a:rPr lang="ar-AE" b="1" dirty="0"/>
                  <a:t>	</a:t>
                </a:r>
              </a:p>
              <a:p>
                <a:pPr marL="0" lvl="0" indent="0" algn="l" rtl="0">
                  <a:spcBef>
                    <a:spcPts val="1600"/>
                  </a:spcBef>
                  <a:spcAft>
                    <a:spcPts val="1600"/>
                  </a:spcAft>
                  <a:buNone/>
                </a:pPr>
                <a:r>
                  <a:rPr lang="ar-AE" b="1" dirty="0"/>
                  <a:t> </a:t>
                </a:r>
                <a:endParaRPr b="1" dirty="0"/>
              </a:p>
            </p:txBody>
          </p:sp>
        </mc:Choice>
        <mc:Fallback>
          <p:sp>
            <p:nvSpPr>
              <p:cNvPr id="88" name="Google Shape;88;p16"/>
              <p:cNvSpPr txBox="1">
                <a:spLocks noGrp="1" noRot="1" noChangeAspect="1" noMove="1" noResize="1" noEditPoints="1" noAdjustHandles="1" noChangeArrowheads="1" noChangeShapeType="1" noTextEdit="1"/>
              </p:cNvSpPr>
              <p:nvPr>
                <p:ph type="body" idx="1"/>
              </p:nvPr>
            </p:nvSpPr>
            <p:spPr>
              <a:xfrm>
                <a:off x="311700" y="1266325"/>
                <a:ext cx="5152028" cy="3302700"/>
              </a:xfrm>
              <a:prstGeom prst="rect">
                <a:avLst/>
              </a:prstGeom>
              <a:blipFill>
                <a:blip r:embed="rId3"/>
                <a:stretch>
                  <a:fillRect l="-1065" r="-592" b="-16421"/>
                </a:stretch>
              </a:blipFill>
            </p:spPr>
            <p:txBody>
              <a:bodyPr/>
              <a:lstStyle/>
              <a:p>
                <a:r>
                  <a:rPr lang="vi-VN">
                    <a:noFill/>
                  </a:rPr>
                  <a:t> </a:t>
                </a:r>
              </a:p>
            </p:txBody>
          </p:sp>
        </mc:Fallback>
      </mc:AlternateContent>
      <p:sp>
        <p:nvSpPr>
          <p:cNvPr id="92" name="Google Shape;9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39</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grpSp>
        <p:nvGrpSpPr>
          <p:cNvPr id="53" name="Google Shape;1980;p42">
            <a:extLst>
              <a:ext uri="{FF2B5EF4-FFF2-40B4-BE49-F238E27FC236}">
                <a16:creationId xmlns:a16="http://schemas.microsoft.com/office/drawing/2014/main" id="{29A03DC8-9303-46F4-89D9-F5B049DF3711}"/>
              </a:ext>
            </a:extLst>
          </p:cNvPr>
          <p:cNvGrpSpPr/>
          <p:nvPr/>
        </p:nvGrpSpPr>
        <p:grpSpPr>
          <a:xfrm>
            <a:off x="138216" y="197566"/>
            <a:ext cx="775731" cy="753817"/>
            <a:chOff x="5109838" y="3156700"/>
            <a:chExt cx="306625" cy="297975"/>
          </a:xfrm>
        </p:grpSpPr>
        <p:sp>
          <p:nvSpPr>
            <p:cNvPr id="54" name="Google Shape;1981;p42">
              <a:extLst>
                <a:ext uri="{FF2B5EF4-FFF2-40B4-BE49-F238E27FC236}">
                  <a16:creationId xmlns:a16="http://schemas.microsoft.com/office/drawing/2014/main" id="{E78E35A5-139F-4602-91C3-F257FF16A329}"/>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82;p42">
              <a:extLst>
                <a:ext uri="{FF2B5EF4-FFF2-40B4-BE49-F238E27FC236}">
                  <a16:creationId xmlns:a16="http://schemas.microsoft.com/office/drawing/2014/main" id="{60BF25CA-269C-4487-B7B6-6AA730246F2E}"/>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83;p42">
              <a:extLst>
                <a:ext uri="{FF2B5EF4-FFF2-40B4-BE49-F238E27FC236}">
                  <a16:creationId xmlns:a16="http://schemas.microsoft.com/office/drawing/2014/main" id="{B238B827-3D0D-45B4-923A-DA24710C2EE3}"/>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84;p42">
              <a:extLst>
                <a:ext uri="{FF2B5EF4-FFF2-40B4-BE49-F238E27FC236}">
                  <a16:creationId xmlns:a16="http://schemas.microsoft.com/office/drawing/2014/main" id="{071B7FBE-6B8B-4075-9FE2-C943052D4693}"/>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1842;p36">
            <a:extLst>
              <a:ext uri="{FF2B5EF4-FFF2-40B4-BE49-F238E27FC236}">
                <a16:creationId xmlns:a16="http://schemas.microsoft.com/office/drawing/2014/main" id="{26FF8D53-B596-42A6-8A3B-A402374BBCF6}"/>
              </a:ext>
            </a:extLst>
          </p:cNvPr>
          <p:cNvSpPr/>
          <p:nvPr/>
        </p:nvSpPr>
        <p:spPr>
          <a:xfrm>
            <a:off x="7569514" y="163649"/>
            <a:ext cx="593400" cy="59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43;p36">
            <a:extLst>
              <a:ext uri="{FF2B5EF4-FFF2-40B4-BE49-F238E27FC236}">
                <a16:creationId xmlns:a16="http://schemas.microsoft.com/office/drawing/2014/main" id="{E06A19F1-A2D3-4C1D-B472-A13F62CB83C3}"/>
              </a:ext>
            </a:extLst>
          </p:cNvPr>
          <p:cNvSpPr/>
          <p:nvPr/>
        </p:nvSpPr>
        <p:spPr>
          <a:xfrm>
            <a:off x="7866214" y="377275"/>
            <a:ext cx="593400" cy="593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roup 2">
            <a:extLst>
              <a:ext uri="{FF2B5EF4-FFF2-40B4-BE49-F238E27FC236}">
                <a16:creationId xmlns:a16="http://schemas.microsoft.com/office/drawing/2014/main" id="{FF550F82-09D9-45D4-A1BB-2BE67702AE16}"/>
              </a:ext>
            </a:extLst>
          </p:cNvPr>
          <p:cNvGrpSpPr/>
          <p:nvPr/>
        </p:nvGrpSpPr>
        <p:grpSpPr>
          <a:xfrm>
            <a:off x="5766114" y="1895676"/>
            <a:ext cx="2907671" cy="2539999"/>
            <a:chOff x="3118164" y="2029026"/>
            <a:chExt cx="2907671" cy="2539999"/>
          </a:xfrm>
        </p:grpSpPr>
        <p:pic>
          <p:nvPicPr>
            <p:cNvPr id="3074" name="Picture 2" descr="Desper Inter: Thuật toán kiểm tra một đa giác lồi trên mặt phẳng tọa độ">
              <a:extLst>
                <a:ext uri="{FF2B5EF4-FFF2-40B4-BE49-F238E27FC236}">
                  <a16:creationId xmlns:a16="http://schemas.microsoft.com/office/drawing/2014/main" id="{E5116A42-3FE9-41A2-8487-2EF0159F89B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118164" y="2029026"/>
              <a:ext cx="2907671" cy="2539999"/>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F3E1360-489D-45E1-AC95-5D70F0ADA44F}"/>
                </a:ext>
              </a:extLst>
            </p:cNvPr>
            <p:cNvSpPr/>
            <p:nvPr/>
          </p:nvSpPr>
          <p:spPr>
            <a:xfrm>
              <a:off x="3974933" y="2959484"/>
              <a:ext cx="54534"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cxnSp>
        <p:nvCxnSpPr>
          <p:cNvPr id="5" name="Straight Connector 4">
            <a:extLst>
              <a:ext uri="{FF2B5EF4-FFF2-40B4-BE49-F238E27FC236}">
                <a16:creationId xmlns:a16="http://schemas.microsoft.com/office/drawing/2014/main" id="{280F4F85-2363-4AC3-B75D-7E363EEA7BB8}"/>
              </a:ext>
            </a:extLst>
          </p:cNvPr>
          <p:cNvCxnSpPr>
            <a:cxnSpLocks/>
            <a:stCxn id="2" idx="0"/>
          </p:cNvCxnSpPr>
          <p:nvPr/>
        </p:nvCxnSpPr>
        <p:spPr>
          <a:xfrm flipH="1" flipV="1">
            <a:off x="6471610" y="2418220"/>
            <a:ext cx="178540" cy="407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EA0662A-5399-4ABE-9DCB-5A6305D71A18}"/>
              </a:ext>
            </a:extLst>
          </p:cNvPr>
          <p:cNvCxnSpPr>
            <a:cxnSpLocks/>
            <a:endCxn id="2" idx="3"/>
          </p:cNvCxnSpPr>
          <p:nvPr/>
        </p:nvCxnSpPr>
        <p:spPr>
          <a:xfrm flipV="1">
            <a:off x="6263313" y="2865158"/>
            <a:ext cx="367556" cy="23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8392BFE-4480-4201-B790-5302C12EFD16}"/>
              </a:ext>
            </a:extLst>
          </p:cNvPr>
          <p:cNvCxnSpPr>
            <a:cxnSpLocks/>
            <a:stCxn id="2" idx="4"/>
          </p:cNvCxnSpPr>
          <p:nvPr/>
        </p:nvCxnSpPr>
        <p:spPr>
          <a:xfrm flipH="1">
            <a:off x="6526550" y="2871853"/>
            <a:ext cx="123600" cy="8510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7EB6742-2D92-4C3A-B56B-AAE26A1CCA42}"/>
              </a:ext>
            </a:extLst>
          </p:cNvPr>
          <p:cNvCxnSpPr>
            <a:cxnSpLocks/>
          </p:cNvCxnSpPr>
          <p:nvPr/>
        </p:nvCxnSpPr>
        <p:spPr>
          <a:xfrm>
            <a:off x="6657771" y="2871853"/>
            <a:ext cx="632973" cy="10448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8571CCC-DF04-4273-A8E9-29F0CCA4908D}"/>
              </a:ext>
            </a:extLst>
          </p:cNvPr>
          <p:cNvCxnSpPr>
            <a:stCxn id="2" idx="5"/>
          </p:cNvCxnSpPr>
          <p:nvPr/>
        </p:nvCxnSpPr>
        <p:spPr>
          <a:xfrm flipV="1">
            <a:off x="6669431" y="2309763"/>
            <a:ext cx="570628" cy="5553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45F43C0-AB17-4D96-9491-6A06A242D08C}"/>
              </a:ext>
            </a:extLst>
          </p:cNvPr>
          <p:cNvCxnSpPr>
            <a:cxnSpLocks/>
          </p:cNvCxnSpPr>
          <p:nvPr/>
        </p:nvCxnSpPr>
        <p:spPr>
          <a:xfrm>
            <a:off x="6657771" y="2871853"/>
            <a:ext cx="1498843" cy="6690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F7EFCEA-BE14-4A88-9A1D-EC12EE67C980}"/>
              </a:ext>
            </a:extLst>
          </p:cNvPr>
          <p:cNvCxnSpPr>
            <a:cxnSpLocks/>
          </p:cNvCxnSpPr>
          <p:nvPr/>
        </p:nvCxnSpPr>
        <p:spPr>
          <a:xfrm flipV="1">
            <a:off x="6650150" y="2649200"/>
            <a:ext cx="1224050" cy="22265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1896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animEffect transition="in" filter="fade">
                                      <p:cBhvr>
                                        <p:cTn id="7" dur="500"/>
                                        <p:tgtEl>
                                          <p:spTgt spid="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8">
                                            <p:txEl>
                                              <p:pRg st="1" end="1"/>
                                            </p:txEl>
                                          </p:spTgt>
                                        </p:tgtEl>
                                        <p:attrNameLst>
                                          <p:attrName>style.visibility</p:attrName>
                                        </p:attrNameLst>
                                      </p:cBhvr>
                                      <p:to>
                                        <p:strVal val="visible"/>
                                      </p:to>
                                    </p:set>
                                    <p:animEffect transition="in" filter="fade">
                                      <p:cBhvr>
                                        <p:cTn id="12" dur="500"/>
                                        <p:tgtEl>
                                          <p:spTgt spid="8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8">
                                            <p:txEl>
                                              <p:pRg st="2" end="2"/>
                                            </p:txEl>
                                          </p:spTgt>
                                        </p:tgtEl>
                                        <p:attrNameLst>
                                          <p:attrName>style.visibility</p:attrName>
                                        </p:attrNameLst>
                                      </p:cBhvr>
                                      <p:to>
                                        <p:strVal val="visible"/>
                                      </p:to>
                                    </p:set>
                                    <p:animEffect transition="in" filter="fade">
                                      <p:cBhvr>
                                        <p:cTn id="17" dur="500"/>
                                        <p:tgtEl>
                                          <p:spTgt spid="8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8">
                                            <p:txEl>
                                              <p:pRg st="4" end="4"/>
                                            </p:txEl>
                                          </p:spTgt>
                                        </p:tgtEl>
                                        <p:attrNameLst>
                                          <p:attrName>style.visibility</p:attrName>
                                        </p:attrNameLst>
                                      </p:cBhvr>
                                      <p:to>
                                        <p:strVal val="visible"/>
                                      </p:to>
                                    </p:set>
                                    <p:animEffect transition="in" filter="fade">
                                      <p:cBhvr>
                                        <p:cTn id="22" dur="500"/>
                                        <p:tgtEl>
                                          <p:spTgt spid="88">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8">
                                            <p:txEl>
                                              <p:pRg st="5" end="5"/>
                                            </p:txEl>
                                          </p:spTgt>
                                        </p:tgtEl>
                                        <p:attrNameLst>
                                          <p:attrName>style.visibility</p:attrName>
                                        </p:attrNameLst>
                                      </p:cBhvr>
                                      <p:to>
                                        <p:strVal val="visible"/>
                                      </p:to>
                                    </p:set>
                                    <p:animEffect transition="in" filter="fade">
                                      <p:cBhvr>
                                        <p:cTn id="27" dur="500"/>
                                        <p:tgtEl>
                                          <p:spTgt spid="88">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8">
                                            <p:txEl>
                                              <p:pRg st="6" end="6"/>
                                            </p:txEl>
                                          </p:spTgt>
                                        </p:tgtEl>
                                        <p:attrNameLst>
                                          <p:attrName>style.visibility</p:attrName>
                                        </p:attrNameLst>
                                      </p:cBhvr>
                                      <p:to>
                                        <p:strVal val="visible"/>
                                      </p:to>
                                    </p:set>
                                    <p:animEffect transition="in" filter="fade">
                                      <p:cBhvr>
                                        <p:cTn id="32" dur="500"/>
                                        <p:tgtEl>
                                          <p:spTgt spid="88">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8">
                                            <p:txEl>
                                              <p:pRg st="7" end="7"/>
                                            </p:txEl>
                                          </p:spTgt>
                                        </p:tgtEl>
                                        <p:attrNameLst>
                                          <p:attrName>style.visibility</p:attrName>
                                        </p:attrNameLst>
                                      </p:cBhvr>
                                      <p:to>
                                        <p:strVal val="visible"/>
                                      </p:to>
                                    </p:set>
                                    <p:animEffect transition="in" filter="fade">
                                      <p:cBhvr>
                                        <p:cTn id="37" dur="500"/>
                                        <p:tgtEl>
                                          <p:spTgt spid="88">
                                            <p:txEl>
                                              <p:pRg st="7" end="7"/>
                                            </p:txEl>
                                          </p:spTgt>
                                        </p:tgtEl>
                                      </p:cBhvr>
                                    </p:animEffect>
                                  </p:childTnLst>
                                </p:cTn>
                              </p:par>
                            </p:childTnLst>
                          </p:cTn>
                        </p:par>
                        <p:par>
                          <p:cTn id="38" fill="hold">
                            <p:stCondLst>
                              <p:cond delay="500"/>
                            </p:stCondLst>
                            <p:childTnLst>
                              <p:par>
                                <p:cTn id="39" presetID="22" presetClass="entr" presetSubtype="4" fill="hold"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down)">
                                      <p:cBhvr>
                                        <p:cTn id="41" dur="500"/>
                                        <p:tgtEl>
                                          <p:spTgt spid="7"/>
                                        </p:tgtEl>
                                      </p:cBhvr>
                                    </p:animEffect>
                                  </p:childTnLst>
                                </p:cTn>
                              </p:par>
                              <p:par>
                                <p:cTn id="42" presetID="22" presetClass="entr" presetSubtype="4" fill="hold"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wipe(down)">
                                      <p:cBhvr>
                                        <p:cTn id="44" dur="500"/>
                                        <p:tgtEl>
                                          <p:spTgt spid="5"/>
                                        </p:tgtEl>
                                      </p:cBhvr>
                                    </p:animEffect>
                                  </p:childTnLst>
                                </p:cTn>
                              </p:par>
                              <p:par>
                                <p:cTn id="45" presetID="22" presetClass="entr" presetSubtype="4"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down)">
                                      <p:cBhvr>
                                        <p:cTn id="47" dur="500"/>
                                        <p:tgtEl>
                                          <p:spTgt spid="13"/>
                                        </p:tgtEl>
                                      </p:cBhvr>
                                    </p:animEffect>
                                  </p:childTnLst>
                                </p:cTn>
                              </p:par>
                              <p:par>
                                <p:cTn id="48" presetID="22" presetClass="entr" presetSubtype="4" fill="hold"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down)">
                                      <p:cBhvr>
                                        <p:cTn id="50" dur="500"/>
                                        <p:tgtEl>
                                          <p:spTgt spid="17"/>
                                        </p:tgtEl>
                                      </p:cBhvr>
                                    </p:animEffect>
                                  </p:childTnLst>
                                </p:cTn>
                              </p:par>
                              <p:par>
                                <p:cTn id="51" presetID="22" presetClass="entr" presetSubtype="4"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wipe(down)">
                                      <p:cBhvr>
                                        <p:cTn id="53" dur="500"/>
                                        <p:tgtEl>
                                          <p:spTgt spid="15"/>
                                        </p:tgtEl>
                                      </p:cBhvr>
                                    </p:animEffect>
                                  </p:childTnLst>
                                </p:cTn>
                              </p:par>
                              <p:par>
                                <p:cTn id="54" presetID="22" presetClass="entr" presetSubtype="4" fill="hold" nodeType="with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wipe(down)">
                                      <p:cBhvr>
                                        <p:cTn id="56" dur="500"/>
                                        <p:tgtEl>
                                          <p:spTgt spid="11"/>
                                        </p:tgtEl>
                                      </p:cBhvr>
                                    </p:animEffect>
                                  </p:childTnLst>
                                </p:cTn>
                              </p:par>
                              <p:par>
                                <p:cTn id="57" presetID="22" presetClass="entr" presetSubtype="4" fill="hold"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wipe(down)">
                                      <p:cBhvr>
                                        <p:cTn id="5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10"/>
        <p:cNvGrpSpPr/>
        <p:nvPr/>
      </p:nvGrpSpPr>
      <p:grpSpPr>
        <a:xfrm>
          <a:off x="0" y="0"/>
          <a:ext cx="0" cy="0"/>
          <a:chOff x="0" y="0"/>
          <a:chExt cx="0" cy="0"/>
        </a:xfrm>
      </p:grpSpPr>
      <p:pic>
        <p:nvPicPr>
          <p:cNvPr id="3086" name="Picture 14" descr="1,281 BEST Podium 1 2 3 IMAGES, STOCK PHOTOS &amp;amp; VECTORS | Adobe Stock">
            <a:extLst>
              <a:ext uri="{FF2B5EF4-FFF2-40B4-BE49-F238E27FC236}">
                <a16:creationId xmlns:a16="http://schemas.microsoft.com/office/drawing/2014/main" id="{67E98A4E-88DB-46C7-BB9F-305F1DA5CF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0712" y="938273"/>
            <a:ext cx="5362575" cy="3429000"/>
          </a:xfrm>
          <a:prstGeom prst="rect">
            <a:avLst/>
          </a:prstGeom>
          <a:noFill/>
          <a:extLst>
            <a:ext uri="{909E8E84-426E-40DD-AFC4-6F175D3DCCD1}">
              <a14:hiddenFill xmlns:a14="http://schemas.microsoft.com/office/drawing/2010/main">
                <a:solidFill>
                  <a:srgbClr val="FFFFFF"/>
                </a:solidFill>
              </a14:hiddenFill>
            </a:ext>
          </a:extLst>
        </p:spPr>
      </p:pic>
      <p:sp>
        <p:nvSpPr>
          <p:cNvPr id="8" name="Hộp Văn bản 7">
            <a:extLst>
              <a:ext uri="{FF2B5EF4-FFF2-40B4-BE49-F238E27FC236}">
                <a16:creationId xmlns:a16="http://schemas.microsoft.com/office/drawing/2014/main" id="{DC6848F2-FF0E-4B46-B75B-CA6CBA2976AE}"/>
              </a:ext>
            </a:extLst>
          </p:cNvPr>
          <p:cNvSpPr txBox="1"/>
          <p:nvPr/>
        </p:nvSpPr>
        <p:spPr>
          <a:xfrm>
            <a:off x="5737576" y="2674743"/>
            <a:ext cx="868101" cy="461665"/>
          </a:xfrm>
          <a:prstGeom prst="rect">
            <a:avLst/>
          </a:prstGeom>
          <a:noFill/>
        </p:spPr>
        <p:txBody>
          <a:bodyPr wrap="square" rtlCol="0">
            <a:spAutoFit/>
          </a:bodyPr>
          <a:lstStyle/>
          <a:p>
            <a:r>
              <a:rPr lang="en-US" sz="2400" b="1">
                <a:solidFill>
                  <a:schemeClr val="accent5"/>
                </a:solidFill>
              </a:rPr>
              <a:t>40k</a:t>
            </a:r>
          </a:p>
        </p:txBody>
      </p:sp>
      <p:sp>
        <p:nvSpPr>
          <p:cNvPr id="20" name="Hộp Văn bản 19">
            <a:extLst>
              <a:ext uri="{FF2B5EF4-FFF2-40B4-BE49-F238E27FC236}">
                <a16:creationId xmlns:a16="http://schemas.microsoft.com/office/drawing/2014/main" id="{52AA27CF-0670-4EE7-8E86-3345F2371A21}"/>
              </a:ext>
            </a:extLst>
          </p:cNvPr>
          <p:cNvSpPr txBox="1"/>
          <p:nvPr/>
        </p:nvSpPr>
        <p:spPr>
          <a:xfrm>
            <a:off x="2733554" y="2571750"/>
            <a:ext cx="868101" cy="492443"/>
          </a:xfrm>
          <a:prstGeom prst="rect">
            <a:avLst/>
          </a:prstGeom>
          <a:noFill/>
        </p:spPr>
        <p:txBody>
          <a:bodyPr wrap="square" rtlCol="0">
            <a:spAutoFit/>
          </a:bodyPr>
          <a:lstStyle/>
          <a:p>
            <a:r>
              <a:rPr lang="en-US" sz="2600" b="1">
                <a:solidFill>
                  <a:schemeClr val="accent5"/>
                </a:solidFill>
              </a:rPr>
              <a:t>60k</a:t>
            </a:r>
          </a:p>
        </p:txBody>
      </p:sp>
      <p:sp>
        <p:nvSpPr>
          <p:cNvPr id="21" name="Hộp Văn bản 20">
            <a:extLst>
              <a:ext uri="{FF2B5EF4-FFF2-40B4-BE49-F238E27FC236}">
                <a16:creationId xmlns:a16="http://schemas.microsoft.com/office/drawing/2014/main" id="{12DAE58D-43BA-4137-BC8E-A29C94F73616}"/>
              </a:ext>
            </a:extLst>
          </p:cNvPr>
          <p:cNvSpPr txBox="1"/>
          <p:nvPr/>
        </p:nvSpPr>
        <p:spPr>
          <a:xfrm>
            <a:off x="4054031" y="2351578"/>
            <a:ext cx="1035936" cy="553998"/>
          </a:xfrm>
          <a:prstGeom prst="rect">
            <a:avLst/>
          </a:prstGeom>
          <a:noFill/>
        </p:spPr>
        <p:txBody>
          <a:bodyPr wrap="square" rtlCol="0">
            <a:spAutoFit/>
          </a:bodyPr>
          <a:lstStyle/>
          <a:p>
            <a:r>
              <a:rPr lang="en-US" sz="3000" b="1">
                <a:solidFill>
                  <a:schemeClr val="accent5"/>
                </a:solidFill>
              </a:rPr>
              <a:t>100k</a:t>
            </a:r>
          </a:p>
        </p:txBody>
      </p:sp>
      <p:sp>
        <p:nvSpPr>
          <p:cNvPr id="6" name="Google Shape;1868;p38">
            <a:extLst>
              <a:ext uri="{FF2B5EF4-FFF2-40B4-BE49-F238E27FC236}">
                <a16:creationId xmlns:a16="http://schemas.microsoft.com/office/drawing/2014/main" id="{32935C58-06C7-4450-9835-6A6BC579367F}"/>
              </a:ext>
            </a:extLst>
          </p:cNvPr>
          <p:cNvSpPr txBox="1">
            <a:spLocks/>
          </p:cNvSpPr>
          <p:nvPr/>
        </p:nvSpPr>
        <p:spPr>
          <a:xfrm>
            <a:off x="719999" y="453473"/>
            <a:ext cx="7704000" cy="484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3500" b="1">
                <a:latin typeface="Open Sans" panose="020B0606030504020204" pitchFamily="34" charset="0"/>
                <a:ea typeface="Open Sans" panose="020B0606030504020204" pitchFamily="34" charset="0"/>
                <a:cs typeface="Open Sans" panose="020B0606030504020204" pitchFamily="34" charset="0"/>
              </a:rPr>
              <a:t>PRIZE POOL</a:t>
            </a:r>
          </a:p>
        </p:txBody>
      </p:sp>
    </p:spTree>
    <p:extLst>
      <p:ext uri="{BB962C8B-B14F-4D97-AF65-F5344CB8AC3E}">
        <p14:creationId xmlns:p14="http://schemas.microsoft.com/office/powerpoint/2010/main" val="3202586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0" grpId="0"/>
      <p:bldP spid="2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914400" lvl="0" indent="-457200" algn="l" rtl="0">
              <a:spcBef>
                <a:spcPts val="0"/>
              </a:spcBef>
              <a:spcAft>
                <a:spcPts val="0"/>
              </a:spcAft>
              <a:buSzPts val="3600"/>
              <a:buFont typeface="Open Sans"/>
              <a:buAutoNum type="alphaUcPeriod"/>
            </a:pPr>
            <a:r>
              <a:rPr lang="en-US">
                <a:latin typeface="Open Sans"/>
                <a:ea typeface="Open Sans"/>
                <a:cs typeface="Open Sans"/>
                <a:sym typeface="Open Sans"/>
              </a:rPr>
              <a:t> </a:t>
            </a:r>
            <a:r>
              <a:rPr lang="en-US" err="1">
                <a:latin typeface="Open Sans"/>
                <a:ea typeface="Open Sans"/>
                <a:cs typeface="Open Sans"/>
                <a:sym typeface="Open Sans"/>
              </a:rPr>
              <a:t>Đa</a:t>
            </a:r>
            <a:r>
              <a:rPr lang="en-US">
                <a:latin typeface="Open Sans"/>
                <a:ea typeface="Open Sans"/>
                <a:cs typeface="Open Sans"/>
                <a:sym typeface="Open Sans"/>
              </a:rPr>
              <a:t> </a:t>
            </a:r>
            <a:r>
              <a:rPr lang="en-US" err="1">
                <a:latin typeface="Open Sans"/>
                <a:ea typeface="Open Sans"/>
                <a:cs typeface="Open Sans"/>
                <a:sym typeface="Open Sans"/>
              </a:rPr>
              <a:t>giác</a:t>
            </a:r>
            <a:endParaRPr>
              <a:latin typeface="Open Sans"/>
              <a:ea typeface="Open Sans"/>
              <a:cs typeface="Open Sans"/>
              <a:sym typeface="Open Sans"/>
            </a:endParaRPr>
          </a:p>
        </p:txBody>
      </p:sp>
      <p:sp>
        <p:nvSpPr>
          <p:cNvPr id="92" name="Google Shape;9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40</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grpSp>
        <p:nvGrpSpPr>
          <p:cNvPr id="53" name="Google Shape;1980;p42">
            <a:extLst>
              <a:ext uri="{FF2B5EF4-FFF2-40B4-BE49-F238E27FC236}">
                <a16:creationId xmlns:a16="http://schemas.microsoft.com/office/drawing/2014/main" id="{29A03DC8-9303-46F4-89D9-F5B049DF3711}"/>
              </a:ext>
            </a:extLst>
          </p:cNvPr>
          <p:cNvGrpSpPr/>
          <p:nvPr/>
        </p:nvGrpSpPr>
        <p:grpSpPr>
          <a:xfrm>
            <a:off x="138216" y="197566"/>
            <a:ext cx="775731" cy="753817"/>
            <a:chOff x="5109838" y="3156700"/>
            <a:chExt cx="306625" cy="297975"/>
          </a:xfrm>
        </p:grpSpPr>
        <p:sp>
          <p:nvSpPr>
            <p:cNvPr id="54" name="Google Shape;1981;p42">
              <a:extLst>
                <a:ext uri="{FF2B5EF4-FFF2-40B4-BE49-F238E27FC236}">
                  <a16:creationId xmlns:a16="http://schemas.microsoft.com/office/drawing/2014/main" id="{E78E35A5-139F-4602-91C3-F257FF16A329}"/>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82;p42">
              <a:extLst>
                <a:ext uri="{FF2B5EF4-FFF2-40B4-BE49-F238E27FC236}">
                  <a16:creationId xmlns:a16="http://schemas.microsoft.com/office/drawing/2014/main" id="{60BF25CA-269C-4487-B7B6-6AA730246F2E}"/>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83;p42">
              <a:extLst>
                <a:ext uri="{FF2B5EF4-FFF2-40B4-BE49-F238E27FC236}">
                  <a16:creationId xmlns:a16="http://schemas.microsoft.com/office/drawing/2014/main" id="{B238B827-3D0D-45B4-923A-DA24710C2EE3}"/>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84;p42">
              <a:extLst>
                <a:ext uri="{FF2B5EF4-FFF2-40B4-BE49-F238E27FC236}">
                  <a16:creationId xmlns:a16="http://schemas.microsoft.com/office/drawing/2014/main" id="{071B7FBE-6B8B-4075-9FE2-C943052D4693}"/>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1842;p36">
            <a:extLst>
              <a:ext uri="{FF2B5EF4-FFF2-40B4-BE49-F238E27FC236}">
                <a16:creationId xmlns:a16="http://schemas.microsoft.com/office/drawing/2014/main" id="{26FF8D53-B596-42A6-8A3B-A402374BBCF6}"/>
              </a:ext>
            </a:extLst>
          </p:cNvPr>
          <p:cNvSpPr/>
          <p:nvPr/>
        </p:nvSpPr>
        <p:spPr>
          <a:xfrm>
            <a:off x="7569514" y="163649"/>
            <a:ext cx="593400" cy="59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43;p36">
            <a:extLst>
              <a:ext uri="{FF2B5EF4-FFF2-40B4-BE49-F238E27FC236}">
                <a16:creationId xmlns:a16="http://schemas.microsoft.com/office/drawing/2014/main" id="{E06A19F1-A2D3-4C1D-B472-A13F62CB83C3}"/>
              </a:ext>
            </a:extLst>
          </p:cNvPr>
          <p:cNvSpPr/>
          <p:nvPr/>
        </p:nvSpPr>
        <p:spPr>
          <a:xfrm>
            <a:off x="7866214" y="377275"/>
            <a:ext cx="593400" cy="593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roup 2">
            <a:extLst>
              <a:ext uri="{FF2B5EF4-FFF2-40B4-BE49-F238E27FC236}">
                <a16:creationId xmlns:a16="http://schemas.microsoft.com/office/drawing/2014/main" id="{FF550F82-09D9-45D4-A1BB-2BE67702AE16}"/>
              </a:ext>
            </a:extLst>
          </p:cNvPr>
          <p:cNvGrpSpPr/>
          <p:nvPr/>
        </p:nvGrpSpPr>
        <p:grpSpPr>
          <a:xfrm>
            <a:off x="5766114" y="1895676"/>
            <a:ext cx="2907671" cy="2539999"/>
            <a:chOff x="3118164" y="2029026"/>
            <a:chExt cx="2907671" cy="2539999"/>
          </a:xfrm>
        </p:grpSpPr>
        <p:pic>
          <p:nvPicPr>
            <p:cNvPr id="3074" name="Picture 2" descr="Desper Inter: Thuật toán kiểm tra một đa giác lồi trên mặt phẳng tọa độ">
              <a:extLst>
                <a:ext uri="{FF2B5EF4-FFF2-40B4-BE49-F238E27FC236}">
                  <a16:creationId xmlns:a16="http://schemas.microsoft.com/office/drawing/2014/main" id="{E5116A42-3FE9-41A2-8487-2EF0159F89B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118164" y="2029026"/>
              <a:ext cx="2907671" cy="2539999"/>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F3E1360-489D-45E1-AC95-5D70F0ADA44F}"/>
                </a:ext>
              </a:extLst>
            </p:cNvPr>
            <p:cNvSpPr/>
            <p:nvPr/>
          </p:nvSpPr>
          <p:spPr>
            <a:xfrm>
              <a:off x="3974933" y="2959484"/>
              <a:ext cx="54534"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cxnSp>
        <p:nvCxnSpPr>
          <p:cNvPr id="5" name="Straight Connector 4">
            <a:extLst>
              <a:ext uri="{FF2B5EF4-FFF2-40B4-BE49-F238E27FC236}">
                <a16:creationId xmlns:a16="http://schemas.microsoft.com/office/drawing/2014/main" id="{280F4F85-2363-4AC3-B75D-7E363EEA7BB8}"/>
              </a:ext>
            </a:extLst>
          </p:cNvPr>
          <p:cNvCxnSpPr>
            <a:cxnSpLocks/>
            <a:stCxn id="2" idx="0"/>
          </p:cNvCxnSpPr>
          <p:nvPr/>
        </p:nvCxnSpPr>
        <p:spPr>
          <a:xfrm flipH="1" flipV="1">
            <a:off x="6471610" y="2418220"/>
            <a:ext cx="178540" cy="407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EA0662A-5399-4ABE-9DCB-5A6305D71A18}"/>
              </a:ext>
            </a:extLst>
          </p:cNvPr>
          <p:cNvCxnSpPr>
            <a:cxnSpLocks/>
            <a:endCxn id="2" idx="3"/>
          </p:cNvCxnSpPr>
          <p:nvPr/>
        </p:nvCxnSpPr>
        <p:spPr>
          <a:xfrm flipV="1">
            <a:off x="6263313" y="2865158"/>
            <a:ext cx="367556" cy="23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8392BFE-4480-4201-B790-5302C12EFD16}"/>
              </a:ext>
            </a:extLst>
          </p:cNvPr>
          <p:cNvCxnSpPr>
            <a:cxnSpLocks/>
            <a:stCxn id="2" idx="4"/>
          </p:cNvCxnSpPr>
          <p:nvPr/>
        </p:nvCxnSpPr>
        <p:spPr>
          <a:xfrm flipH="1">
            <a:off x="6526550" y="2871853"/>
            <a:ext cx="123600" cy="8510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7EB6742-2D92-4C3A-B56B-AAE26A1CCA42}"/>
              </a:ext>
            </a:extLst>
          </p:cNvPr>
          <p:cNvCxnSpPr>
            <a:cxnSpLocks/>
          </p:cNvCxnSpPr>
          <p:nvPr/>
        </p:nvCxnSpPr>
        <p:spPr>
          <a:xfrm>
            <a:off x="6657771" y="2871853"/>
            <a:ext cx="632973" cy="10448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8571CCC-DF04-4273-A8E9-29F0CCA4908D}"/>
              </a:ext>
            </a:extLst>
          </p:cNvPr>
          <p:cNvCxnSpPr>
            <a:stCxn id="2" idx="5"/>
          </p:cNvCxnSpPr>
          <p:nvPr/>
        </p:nvCxnSpPr>
        <p:spPr>
          <a:xfrm flipV="1">
            <a:off x="6669431" y="2309763"/>
            <a:ext cx="570628" cy="5553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45F43C0-AB17-4D96-9491-6A06A242D08C}"/>
              </a:ext>
            </a:extLst>
          </p:cNvPr>
          <p:cNvCxnSpPr>
            <a:cxnSpLocks/>
          </p:cNvCxnSpPr>
          <p:nvPr/>
        </p:nvCxnSpPr>
        <p:spPr>
          <a:xfrm>
            <a:off x="6657771" y="2871853"/>
            <a:ext cx="1498843" cy="6690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F7EFCEA-BE14-4A88-9A1D-EC12EE67C980}"/>
              </a:ext>
            </a:extLst>
          </p:cNvPr>
          <p:cNvCxnSpPr>
            <a:cxnSpLocks/>
          </p:cNvCxnSpPr>
          <p:nvPr/>
        </p:nvCxnSpPr>
        <p:spPr>
          <a:xfrm flipV="1">
            <a:off x="6650150" y="2649200"/>
            <a:ext cx="1224050" cy="222653"/>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angle 5">
            <a:extLst>
              <a:ext uri="{FF2B5EF4-FFF2-40B4-BE49-F238E27FC236}">
                <a16:creationId xmlns:a16="http://schemas.microsoft.com/office/drawing/2014/main" id="{C3EC6AE0-3FF9-4F05-B582-8703F67F7E58}"/>
              </a:ext>
            </a:extLst>
          </p:cNvPr>
          <p:cNvSpPr>
            <a:spLocks noChangeArrowheads="1"/>
          </p:cNvSpPr>
          <p:nvPr/>
        </p:nvSpPr>
        <p:spPr bwMode="auto">
          <a:xfrm>
            <a:off x="177695" y="2635930"/>
            <a:ext cx="5993529" cy="81560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1000" b="1" i="0" u="none" strike="noStrike" cap="none" normalizeH="0" baseline="0">
                <a:ln>
                  <a:noFill/>
                </a:ln>
                <a:solidFill>
                  <a:srgbClr val="FF7700"/>
                </a:solidFill>
                <a:effectLst/>
                <a:latin typeface="Courier New" panose="02070309020205020404" pitchFamily="49" charset="0"/>
              </a:rPr>
              <a:t>def</a:t>
            </a:r>
            <a:r>
              <a:rPr kumimoji="0" lang="vi-VN" altLang="vi-VN" sz="1000" b="0" i="0" u="none" strike="noStrike" cap="none" normalizeH="0" baseline="0">
                <a:ln>
                  <a:noFill/>
                </a:ln>
                <a:solidFill>
                  <a:srgbClr val="212529"/>
                </a:solidFill>
                <a:effectLst/>
                <a:latin typeface="Courier New" panose="02070309020205020404" pitchFamily="49" charset="0"/>
              </a:rPr>
              <a:t> checkPointInConvex</a:t>
            </a:r>
            <a:r>
              <a:rPr kumimoji="0" lang="vi-VN" altLang="vi-VN" sz="1000" b="0" i="0" u="none" strike="noStrike" cap="none" normalizeH="0" baseline="0">
                <a:ln>
                  <a:noFill/>
                </a:ln>
                <a:solidFill>
                  <a:srgbClr val="000000"/>
                </a:solidFill>
                <a:effectLst/>
                <a:latin typeface="Courier New" panose="02070309020205020404" pitchFamily="49" charset="0"/>
              </a:rPr>
              <a:t>(</a:t>
            </a:r>
            <a:r>
              <a:rPr kumimoji="0" lang="vi-VN" altLang="vi-VN" sz="1000" b="0" i="0" u="none" strike="noStrike" cap="none" normalizeH="0" baseline="0">
                <a:ln>
                  <a:noFill/>
                </a:ln>
                <a:solidFill>
                  <a:srgbClr val="212529"/>
                </a:solidFill>
                <a:effectLst/>
                <a:latin typeface="Courier New" panose="02070309020205020404" pitchFamily="49" charset="0"/>
              </a:rPr>
              <a:t>PointsList</a:t>
            </a:r>
            <a:r>
              <a:rPr kumimoji="0" lang="vi-VN" altLang="vi-VN" sz="1000" b="0" i="0" u="none" strike="noStrike" cap="none" normalizeH="0" baseline="0">
                <a:ln>
                  <a:noFill/>
                </a:ln>
                <a:solidFill>
                  <a:srgbClr val="66CC66"/>
                </a:solidFill>
                <a:effectLst/>
                <a:latin typeface="Courier New" panose="02070309020205020404" pitchFamily="49" charset="0"/>
              </a:rPr>
              <a:t>,</a:t>
            </a:r>
            <a:r>
              <a:rPr kumimoji="0" lang="vi-VN" altLang="vi-VN" sz="1000" b="0" i="0" u="none" strike="noStrike" cap="none" normalizeH="0" baseline="0">
                <a:ln>
                  <a:noFill/>
                </a:ln>
                <a:solidFill>
                  <a:srgbClr val="212529"/>
                </a:solidFill>
                <a:effectLst/>
                <a:latin typeface="Courier New" panose="02070309020205020404" pitchFamily="49" charset="0"/>
              </a:rPr>
              <a:t> Point</a:t>
            </a:r>
            <a:r>
              <a:rPr kumimoji="0" lang="vi-VN" altLang="vi-VN" sz="1000" b="0" i="0" u="none" strike="noStrike" cap="none" normalizeH="0" baseline="0">
                <a:ln>
                  <a:noFill/>
                </a:ln>
                <a:solidFill>
                  <a:srgbClr val="000000"/>
                </a:solidFill>
                <a:effectLst/>
                <a:latin typeface="Courier New" panose="02070309020205020404" pitchFamily="49" charset="0"/>
              </a:rPr>
              <a:t>)</a:t>
            </a:r>
            <a:r>
              <a:rPr kumimoji="0" lang="vi-VN" altLang="vi-VN" sz="1000" b="0" i="0" u="none" strike="noStrike" cap="none" normalizeH="0" baseline="0">
                <a:ln>
                  <a:noFill/>
                </a:ln>
                <a:solidFill>
                  <a:srgbClr val="212529"/>
                </a:solidFill>
                <a:effectLst/>
                <a:latin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vi-VN" altLang="vi-VN" sz="1000">
                <a:solidFill>
                  <a:srgbClr val="212529"/>
                </a:solidFill>
                <a:latin typeface="Courier New" panose="02070309020205020404" pitchFamily="49" charset="0"/>
              </a:rPr>
              <a:t>    </a:t>
            </a:r>
            <a:r>
              <a:rPr kumimoji="0" lang="vi-VN" altLang="vi-VN" sz="1000" b="0" i="0" u="none" strike="noStrike" cap="none" normalizeH="0" baseline="0">
                <a:ln>
                  <a:noFill/>
                </a:ln>
                <a:solidFill>
                  <a:srgbClr val="212529"/>
                </a:solidFill>
                <a:effectLst/>
                <a:latin typeface="Courier New" panose="02070309020205020404" pitchFamily="49" charset="0"/>
              </a:rPr>
              <a:t>TriangleSum </a:t>
            </a:r>
            <a:r>
              <a:rPr kumimoji="0" lang="vi-VN" altLang="vi-VN" sz="1000" b="0" i="0" u="none" strike="noStrike" cap="none" normalizeH="0" baseline="0">
                <a:ln>
                  <a:noFill/>
                </a:ln>
                <a:solidFill>
                  <a:srgbClr val="66CC66"/>
                </a:solidFill>
                <a:effectLst/>
                <a:latin typeface="Courier New" panose="02070309020205020404" pitchFamily="49" charset="0"/>
              </a:rPr>
              <a:t>=</a:t>
            </a:r>
            <a:r>
              <a:rPr kumimoji="0" lang="vi-VN" altLang="vi-VN" sz="1000" b="0" i="0" u="none" strike="noStrike" cap="none" normalizeH="0" baseline="0">
                <a:ln>
                  <a:noFill/>
                </a:ln>
                <a:solidFill>
                  <a:srgbClr val="212529"/>
                </a:solidFill>
                <a:effectLst/>
                <a:latin typeface="Courier New" panose="02070309020205020404" pitchFamily="49" charset="0"/>
              </a:rPr>
              <a:t> </a:t>
            </a:r>
            <a:r>
              <a:rPr kumimoji="0" lang="vi-VN" altLang="vi-VN" sz="1000" b="0" i="0" u="none" strike="noStrike" cap="none" normalizeH="0" baseline="0">
                <a:ln>
                  <a:noFill/>
                </a:ln>
                <a:solidFill>
                  <a:srgbClr val="FF4500"/>
                </a:solidFill>
                <a:effectLst/>
                <a:latin typeface="Courier New" panose="02070309020205020404" pitchFamily="49" charset="0"/>
              </a:rPr>
              <a:t>0.0</a:t>
            </a:r>
            <a:r>
              <a:rPr kumimoji="0" lang="vi-VN" altLang="vi-VN" sz="1000" b="0" i="0" u="none" strike="noStrike" cap="none" normalizeH="0" baseline="0">
                <a:ln>
                  <a:noFill/>
                </a:ln>
                <a:solidFill>
                  <a:srgbClr val="212529"/>
                </a:solidFill>
                <a:effectLst/>
                <a:latin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1000" b="1" i="0" u="none" strike="noStrike" cap="none" normalizeH="0" baseline="0">
                <a:ln>
                  <a:noFill/>
                </a:ln>
                <a:solidFill>
                  <a:srgbClr val="FF7700"/>
                </a:solidFill>
                <a:effectLst/>
                <a:latin typeface="Courier New" panose="02070309020205020404" pitchFamily="49" charset="0"/>
              </a:rPr>
              <a:t>    for</a:t>
            </a:r>
            <a:r>
              <a:rPr kumimoji="0" lang="vi-VN" altLang="vi-VN" sz="1000" b="0" i="0" u="none" strike="noStrike" cap="none" normalizeH="0" baseline="0">
                <a:ln>
                  <a:noFill/>
                </a:ln>
                <a:solidFill>
                  <a:srgbClr val="212529"/>
                </a:solidFill>
                <a:effectLst/>
                <a:latin typeface="Courier New" panose="02070309020205020404" pitchFamily="49" charset="0"/>
              </a:rPr>
              <a:t> i </a:t>
            </a:r>
            <a:r>
              <a:rPr kumimoji="0" lang="vi-VN" altLang="vi-VN" sz="1000" b="1" i="0" u="none" strike="noStrike" cap="none" normalizeH="0" baseline="0">
                <a:ln>
                  <a:noFill/>
                </a:ln>
                <a:solidFill>
                  <a:srgbClr val="FF7700"/>
                </a:solidFill>
                <a:effectLst/>
                <a:latin typeface="Courier New" panose="02070309020205020404" pitchFamily="49" charset="0"/>
              </a:rPr>
              <a:t>in</a:t>
            </a:r>
            <a:r>
              <a:rPr kumimoji="0" lang="vi-VN" altLang="vi-VN" sz="1000" b="0" i="0" u="none" strike="noStrike" cap="none" normalizeH="0" baseline="0">
                <a:ln>
                  <a:noFill/>
                </a:ln>
                <a:solidFill>
                  <a:srgbClr val="212529"/>
                </a:solidFill>
                <a:effectLst/>
                <a:latin typeface="Courier New" panose="02070309020205020404" pitchFamily="49" charset="0"/>
              </a:rPr>
              <a:t> </a:t>
            </a:r>
            <a:r>
              <a:rPr kumimoji="0" lang="vi-VN" altLang="vi-VN" sz="1000" b="0" i="0" u="none" strike="noStrike" cap="none" normalizeH="0" baseline="0">
                <a:ln>
                  <a:noFill/>
                </a:ln>
                <a:solidFill>
                  <a:srgbClr val="008000"/>
                </a:solidFill>
                <a:effectLst/>
                <a:latin typeface="Courier New" panose="02070309020205020404" pitchFamily="49" charset="0"/>
              </a:rPr>
              <a:t>range</a:t>
            </a:r>
            <a:r>
              <a:rPr kumimoji="0" lang="vi-VN" altLang="vi-VN" sz="1000" b="0" i="0" u="none" strike="noStrike" cap="none" normalizeH="0" baseline="0">
                <a:ln>
                  <a:noFill/>
                </a:ln>
                <a:solidFill>
                  <a:srgbClr val="000000"/>
                </a:solidFill>
                <a:effectLst/>
                <a:latin typeface="Courier New" panose="02070309020205020404" pitchFamily="49" charset="0"/>
              </a:rPr>
              <a:t>(</a:t>
            </a:r>
            <a:r>
              <a:rPr kumimoji="0" lang="vi-VN" altLang="vi-VN" sz="1000" b="0" i="0" u="none" strike="noStrike" cap="none" normalizeH="0" baseline="0">
                <a:ln>
                  <a:noFill/>
                </a:ln>
                <a:solidFill>
                  <a:srgbClr val="008000"/>
                </a:solidFill>
                <a:effectLst/>
                <a:latin typeface="Courier New" panose="02070309020205020404" pitchFamily="49" charset="0"/>
              </a:rPr>
              <a:t>len</a:t>
            </a:r>
            <a:r>
              <a:rPr kumimoji="0" lang="vi-VN" altLang="vi-VN" sz="1000" b="0" i="0" u="none" strike="noStrike" cap="none" normalizeH="0" baseline="0">
                <a:ln>
                  <a:noFill/>
                </a:ln>
                <a:solidFill>
                  <a:srgbClr val="000000"/>
                </a:solidFill>
                <a:effectLst/>
                <a:latin typeface="Courier New" panose="02070309020205020404" pitchFamily="49" charset="0"/>
              </a:rPr>
              <a:t>(</a:t>
            </a:r>
            <a:r>
              <a:rPr kumimoji="0" lang="vi-VN" altLang="vi-VN" sz="1000" b="0" i="0" u="none" strike="noStrike" cap="none" normalizeH="0" baseline="0">
                <a:ln>
                  <a:noFill/>
                </a:ln>
                <a:solidFill>
                  <a:srgbClr val="212529"/>
                </a:solidFill>
                <a:effectLst/>
                <a:latin typeface="Courier New" panose="02070309020205020404" pitchFamily="49" charset="0"/>
              </a:rPr>
              <a:t>PointsList</a:t>
            </a:r>
            <a:r>
              <a:rPr kumimoji="0" lang="vi-VN" altLang="vi-VN" sz="1000" b="0" i="0" u="none" strike="noStrike" cap="none" normalizeH="0" baseline="0">
                <a:ln>
                  <a:noFill/>
                </a:ln>
                <a:solidFill>
                  <a:srgbClr val="000000"/>
                </a:solidFill>
                <a:effectLst/>
                <a:latin typeface="Courier New" panose="02070309020205020404" pitchFamily="49" charset="0"/>
              </a:rPr>
              <a:t>))</a:t>
            </a:r>
            <a:r>
              <a:rPr kumimoji="0" lang="vi-VN" altLang="vi-VN" sz="1000" b="0" i="0" u="none" strike="noStrike" cap="none" normalizeH="0" baseline="0">
                <a:ln>
                  <a:noFill/>
                </a:ln>
                <a:solidFill>
                  <a:srgbClr val="212529"/>
                </a:solidFill>
                <a:effectLst/>
                <a:latin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1000" b="0" i="0" u="none" strike="noStrike" cap="none" normalizeH="0" baseline="0">
                <a:ln>
                  <a:noFill/>
                </a:ln>
                <a:solidFill>
                  <a:srgbClr val="212529"/>
                </a:solidFill>
                <a:effectLst/>
                <a:latin typeface="Courier New" panose="02070309020205020404" pitchFamily="49" charset="0"/>
              </a:rPr>
              <a:t>        TriangleSum +</a:t>
            </a:r>
            <a:r>
              <a:rPr kumimoji="0" lang="vi-VN" altLang="vi-VN" sz="1000" b="0" i="0" u="none" strike="noStrike" cap="none" normalizeH="0" baseline="0">
                <a:ln>
                  <a:noFill/>
                </a:ln>
                <a:solidFill>
                  <a:srgbClr val="66CC66"/>
                </a:solidFill>
                <a:effectLst/>
                <a:latin typeface="Courier New" panose="02070309020205020404" pitchFamily="49" charset="0"/>
              </a:rPr>
              <a:t>=</a:t>
            </a:r>
            <a:r>
              <a:rPr kumimoji="0" lang="vi-VN" altLang="vi-VN" sz="1000" b="0" i="0" u="none" strike="noStrike" cap="none" normalizeH="0" baseline="0">
                <a:ln>
                  <a:noFill/>
                </a:ln>
                <a:solidFill>
                  <a:srgbClr val="212529"/>
                </a:solidFill>
                <a:effectLst/>
                <a:latin typeface="Courier New" panose="02070309020205020404" pitchFamily="49" charset="0"/>
              </a:rPr>
              <a:t> getTriangleArea</a:t>
            </a:r>
            <a:r>
              <a:rPr kumimoji="0" lang="vi-VN" altLang="vi-VN" sz="1000" b="0" i="0" u="none" strike="noStrike" cap="none" normalizeH="0" baseline="0">
                <a:ln>
                  <a:noFill/>
                </a:ln>
                <a:solidFill>
                  <a:srgbClr val="000000"/>
                </a:solidFill>
                <a:effectLst/>
                <a:latin typeface="Courier New" panose="02070309020205020404" pitchFamily="49" charset="0"/>
              </a:rPr>
              <a:t>(</a:t>
            </a:r>
            <a:r>
              <a:rPr kumimoji="0" lang="vi-VN" altLang="vi-VN" sz="1000" b="0" i="0" u="none" strike="noStrike" cap="none" normalizeH="0" baseline="0">
                <a:ln>
                  <a:noFill/>
                </a:ln>
                <a:solidFill>
                  <a:srgbClr val="212529"/>
                </a:solidFill>
                <a:effectLst/>
                <a:latin typeface="Courier New" panose="02070309020205020404" pitchFamily="49" charset="0"/>
              </a:rPr>
              <a:t>Points</a:t>
            </a:r>
            <a:r>
              <a:rPr kumimoji="0" lang="vi-VN" altLang="vi-VN" sz="1000" b="0" i="0" u="none" strike="noStrike" cap="none" normalizeH="0" baseline="0">
                <a:ln>
                  <a:noFill/>
                </a:ln>
                <a:solidFill>
                  <a:srgbClr val="000000"/>
                </a:solidFill>
                <a:effectLst/>
                <a:latin typeface="Courier New" panose="02070309020205020404" pitchFamily="49" charset="0"/>
              </a:rPr>
              <a:t>[</a:t>
            </a:r>
            <a:r>
              <a:rPr kumimoji="0" lang="vi-VN" altLang="vi-VN" sz="1000" b="0" i="0" u="none" strike="noStrike" cap="none" normalizeH="0" baseline="0">
                <a:ln>
                  <a:noFill/>
                </a:ln>
                <a:solidFill>
                  <a:srgbClr val="212529"/>
                </a:solidFill>
                <a:effectLst/>
                <a:latin typeface="Courier New" panose="02070309020205020404" pitchFamily="49" charset="0"/>
              </a:rPr>
              <a:t>i - </a:t>
            </a:r>
            <a:r>
              <a:rPr kumimoji="0" lang="vi-VN" altLang="vi-VN" sz="1000" b="0" i="0" u="none" strike="noStrike" cap="none" normalizeH="0" baseline="0">
                <a:ln>
                  <a:noFill/>
                </a:ln>
                <a:solidFill>
                  <a:srgbClr val="FF4500"/>
                </a:solidFill>
                <a:effectLst/>
                <a:latin typeface="Courier New" panose="02070309020205020404" pitchFamily="49" charset="0"/>
              </a:rPr>
              <a:t>1</a:t>
            </a:r>
            <a:r>
              <a:rPr kumimoji="0" lang="vi-VN" altLang="vi-VN" sz="1000" b="0" i="0" u="none" strike="noStrike" cap="none" normalizeH="0" baseline="0">
                <a:ln>
                  <a:noFill/>
                </a:ln>
                <a:solidFill>
                  <a:srgbClr val="000000"/>
                </a:solidFill>
                <a:effectLst/>
                <a:latin typeface="Courier New" panose="02070309020205020404" pitchFamily="49" charset="0"/>
              </a:rPr>
              <a:t>]</a:t>
            </a:r>
            <a:r>
              <a:rPr kumimoji="0" lang="vi-VN" altLang="vi-VN" sz="1000" b="0" i="0" u="none" strike="noStrike" cap="none" normalizeH="0" baseline="0">
                <a:ln>
                  <a:noFill/>
                </a:ln>
                <a:solidFill>
                  <a:srgbClr val="66CC66"/>
                </a:solidFill>
                <a:effectLst/>
                <a:latin typeface="Courier New" panose="02070309020205020404" pitchFamily="49" charset="0"/>
              </a:rPr>
              <a:t>,</a:t>
            </a:r>
            <a:r>
              <a:rPr kumimoji="0" lang="vi-VN" altLang="vi-VN" sz="1000" b="0" i="0" u="none" strike="noStrike" cap="none" normalizeH="0" baseline="0">
                <a:ln>
                  <a:noFill/>
                </a:ln>
                <a:solidFill>
                  <a:srgbClr val="212529"/>
                </a:solidFill>
                <a:effectLst/>
                <a:latin typeface="Courier New" panose="02070309020205020404" pitchFamily="49" charset="0"/>
              </a:rPr>
              <a:t> Point</a:t>
            </a:r>
            <a:r>
              <a:rPr kumimoji="0" lang="vi-VN" altLang="vi-VN" sz="1000" b="0" i="0" u="none" strike="noStrike" cap="none" normalizeH="0" baseline="0">
                <a:ln>
                  <a:noFill/>
                </a:ln>
                <a:solidFill>
                  <a:srgbClr val="66CC66"/>
                </a:solidFill>
                <a:effectLst/>
                <a:latin typeface="Courier New" panose="02070309020205020404" pitchFamily="49" charset="0"/>
              </a:rPr>
              <a:t>,</a:t>
            </a:r>
            <a:r>
              <a:rPr kumimoji="0" lang="vi-VN" altLang="vi-VN" sz="1000" b="0" i="0" u="none" strike="noStrike" cap="none" normalizeH="0" baseline="0">
                <a:ln>
                  <a:noFill/>
                </a:ln>
                <a:solidFill>
                  <a:srgbClr val="212529"/>
                </a:solidFill>
                <a:effectLst/>
                <a:latin typeface="Courier New" panose="02070309020205020404" pitchFamily="49" charset="0"/>
              </a:rPr>
              <a:t> Points</a:t>
            </a:r>
            <a:r>
              <a:rPr kumimoji="0" lang="vi-VN" altLang="vi-VN" sz="1000" b="0" i="0" u="none" strike="noStrike" cap="none" normalizeH="0" baseline="0">
                <a:ln>
                  <a:noFill/>
                </a:ln>
                <a:solidFill>
                  <a:srgbClr val="000000"/>
                </a:solidFill>
                <a:effectLst/>
                <a:latin typeface="Courier New" panose="02070309020205020404" pitchFamily="49" charset="0"/>
              </a:rPr>
              <a:t>[</a:t>
            </a:r>
            <a:r>
              <a:rPr kumimoji="0" lang="vi-VN" altLang="vi-VN" sz="1000" b="0" i="0" u="none" strike="noStrike" cap="none" normalizeH="0" baseline="0">
                <a:ln>
                  <a:noFill/>
                </a:ln>
                <a:solidFill>
                  <a:srgbClr val="212529"/>
                </a:solidFill>
                <a:effectLst/>
                <a:latin typeface="Courier New" panose="02070309020205020404" pitchFamily="49" charset="0"/>
              </a:rPr>
              <a:t>i</a:t>
            </a:r>
            <a:r>
              <a:rPr kumimoji="0" lang="vi-VN" altLang="vi-VN" sz="1000" b="0" i="0" u="none" strike="noStrike" cap="none" normalizeH="0" baseline="0">
                <a:ln>
                  <a:noFill/>
                </a:ln>
                <a:solidFill>
                  <a:srgbClr val="000000"/>
                </a:solidFill>
                <a:effectLst/>
                <a:latin typeface="Courier New" panose="02070309020205020404" pitchFamily="49" charset="0"/>
              </a:rPr>
              <a:t>])</a:t>
            </a:r>
            <a:r>
              <a:rPr kumimoji="0" lang="vi-VN" altLang="vi-VN" sz="1000" b="0" i="0" u="none" strike="noStrike" cap="none" normalizeH="0" baseline="0">
                <a:ln>
                  <a:noFill/>
                </a:ln>
                <a:solidFill>
                  <a:srgbClr val="212529"/>
                </a:solidFill>
                <a:effectLst/>
                <a:latin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1000" b="1" i="0" u="none" strike="noStrike" cap="none" normalizeH="0" baseline="0">
                <a:ln>
                  <a:noFill/>
                </a:ln>
                <a:solidFill>
                  <a:srgbClr val="FF7700"/>
                </a:solidFill>
                <a:effectLst/>
                <a:latin typeface="Courier New" panose="02070309020205020404" pitchFamily="49" charset="0"/>
              </a:rPr>
              <a:t>    return</a:t>
            </a:r>
            <a:r>
              <a:rPr kumimoji="0" lang="vi-VN" altLang="vi-VN" sz="1000" b="0" i="0" u="none" strike="noStrike" cap="none" normalizeH="0" baseline="0">
                <a:ln>
                  <a:noFill/>
                </a:ln>
                <a:solidFill>
                  <a:srgbClr val="212529"/>
                </a:solidFill>
                <a:effectLst/>
                <a:latin typeface="Courier New" panose="02070309020205020404" pitchFamily="49" charset="0"/>
              </a:rPr>
              <a:t> </a:t>
            </a:r>
            <a:r>
              <a:rPr kumimoji="0" lang="vi-VN" altLang="vi-VN" sz="1000" b="0" i="0" u="none" strike="noStrike" cap="none" normalizeH="0" baseline="0">
                <a:ln>
                  <a:noFill/>
                </a:ln>
                <a:solidFill>
                  <a:srgbClr val="000000"/>
                </a:solidFill>
                <a:effectLst/>
                <a:latin typeface="Courier New" panose="02070309020205020404" pitchFamily="49" charset="0"/>
              </a:rPr>
              <a:t>(</a:t>
            </a:r>
            <a:r>
              <a:rPr kumimoji="0" lang="vi-VN" altLang="vi-VN" sz="1000" b="0" i="0" u="none" strike="noStrike" cap="none" normalizeH="0" baseline="0">
                <a:ln>
                  <a:noFill/>
                </a:ln>
                <a:solidFill>
                  <a:srgbClr val="212529"/>
                </a:solidFill>
                <a:effectLst/>
                <a:latin typeface="Courier New" panose="02070309020205020404" pitchFamily="49" charset="0"/>
              </a:rPr>
              <a:t>TriangleSum </a:t>
            </a:r>
            <a:r>
              <a:rPr kumimoji="0" lang="vi-VN" altLang="vi-VN" sz="1000" b="0" i="0" u="none" strike="noStrike" cap="none" normalizeH="0" baseline="0">
                <a:ln>
                  <a:noFill/>
                </a:ln>
                <a:solidFill>
                  <a:srgbClr val="66CC66"/>
                </a:solidFill>
                <a:effectLst/>
                <a:latin typeface="Courier New" panose="02070309020205020404" pitchFamily="49" charset="0"/>
              </a:rPr>
              <a:t>==</a:t>
            </a:r>
            <a:r>
              <a:rPr kumimoji="0" lang="vi-VN" altLang="vi-VN" sz="1000" b="0" i="0" u="none" strike="noStrike" cap="none" normalizeH="0" baseline="0">
                <a:ln>
                  <a:noFill/>
                </a:ln>
                <a:solidFill>
                  <a:srgbClr val="212529"/>
                </a:solidFill>
                <a:effectLst/>
                <a:latin typeface="Courier New" panose="02070309020205020404" pitchFamily="49" charset="0"/>
              </a:rPr>
              <a:t> getPolygonArea</a:t>
            </a:r>
            <a:r>
              <a:rPr kumimoji="0" lang="vi-VN" altLang="vi-VN" sz="1000" b="0" i="0" u="none" strike="noStrike" cap="none" normalizeH="0" baseline="0">
                <a:ln>
                  <a:noFill/>
                </a:ln>
                <a:solidFill>
                  <a:srgbClr val="000000"/>
                </a:solidFill>
                <a:effectLst/>
                <a:latin typeface="Courier New" panose="02070309020205020404" pitchFamily="49" charset="0"/>
              </a:rPr>
              <a:t>(</a:t>
            </a:r>
            <a:r>
              <a:rPr kumimoji="0" lang="vi-VN" altLang="vi-VN" sz="1000" b="0" i="0" u="none" strike="noStrike" cap="none" normalizeH="0" baseline="0">
                <a:ln>
                  <a:noFill/>
                </a:ln>
                <a:solidFill>
                  <a:srgbClr val="212529"/>
                </a:solidFill>
                <a:effectLst/>
                <a:latin typeface="Courier New" panose="02070309020205020404" pitchFamily="49" charset="0"/>
              </a:rPr>
              <a:t>PointsList</a:t>
            </a:r>
            <a:r>
              <a:rPr kumimoji="0" lang="vi-VN" altLang="vi-VN" sz="1000" b="0" i="0" u="none" strike="noStrike" cap="none" normalizeH="0" baseline="0">
                <a:ln>
                  <a:noFill/>
                </a:ln>
                <a:solidFill>
                  <a:srgbClr val="000000"/>
                </a:solidFill>
                <a:effectLst/>
                <a:latin typeface="Courier New" panose="02070309020205020404" pitchFamily="49" charset="0"/>
              </a:rPr>
              <a:t>))</a:t>
            </a:r>
            <a:r>
              <a:rPr kumimoji="0" lang="vi-VN" altLang="vi-VN" sz="600" b="0" i="0" u="none" strike="noStrike" cap="none" normalizeH="0" baseline="0">
                <a:ln>
                  <a:noFill/>
                </a:ln>
                <a:solidFill>
                  <a:schemeClr val="tx1"/>
                </a:solidFill>
                <a:effectLst/>
              </a:rPr>
              <a:t> </a:t>
            </a:r>
            <a:endParaRPr kumimoji="0" lang="vi-VN" altLang="vi-V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994516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914400" lvl="0" indent="-457200" algn="l" rtl="0">
              <a:spcBef>
                <a:spcPts val="0"/>
              </a:spcBef>
              <a:spcAft>
                <a:spcPts val="0"/>
              </a:spcAft>
              <a:buSzPts val="3600"/>
              <a:buFont typeface="Open Sans"/>
              <a:buAutoNum type="alphaUcPeriod"/>
            </a:pPr>
            <a:r>
              <a:rPr lang="en-US">
                <a:latin typeface="Open Sans"/>
                <a:ea typeface="Open Sans"/>
                <a:cs typeface="Open Sans"/>
                <a:sym typeface="Open Sans"/>
              </a:rPr>
              <a:t> </a:t>
            </a:r>
            <a:r>
              <a:rPr lang="en-US" err="1">
                <a:latin typeface="Open Sans"/>
                <a:ea typeface="Open Sans"/>
                <a:cs typeface="Open Sans"/>
                <a:sym typeface="Open Sans"/>
              </a:rPr>
              <a:t>Đa</a:t>
            </a:r>
            <a:r>
              <a:rPr lang="en-US">
                <a:latin typeface="Open Sans"/>
                <a:ea typeface="Open Sans"/>
                <a:cs typeface="Open Sans"/>
                <a:sym typeface="Open Sans"/>
              </a:rPr>
              <a:t> </a:t>
            </a:r>
            <a:r>
              <a:rPr lang="en-US" err="1">
                <a:latin typeface="Open Sans"/>
                <a:ea typeface="Open Sans"/>
                <a:cs typeface="Open Sans"/>
                <a:sym typeface="Open Sans"/>
              </a:rPr>
              <a:t>giác</a:t>
            </a:r>
            <a:endParaRPr>
              <a:latin typeface="Open Sans"/>
              <a:ea typeface="Open Sans"/>
              <a:cs typeface="Open Sans"/>
              <a:sym typeface="Open Sans"/>
            </a:endParaRPr>
          </a:p>
        </p:txBody>
      </p:sp>
      <p:sp>
        <p:nvSpPr>
          <p:cNvPr id="92" name="Google Shape;9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41</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grpSp>
        <p:nvGrpSpPr>
          <p:cNvPr id="53" name="Google Shape;1980;p42">
            <a:extLst>
              <a:ext uri="{FF2B5EF4-FFF2-40B4-BE49-F238E27FC236}">
                <a16:creationId xmlns:a16="http://schemas.microsoft.com/office/drawing/2014/main" id="{29A03DC8-9303-46F4-89D9-F5B049DF3711}"/>
              </a:ext>
            </a:extLst>
          </p:cNvPr>
          <p:cNvGrpSpPr/>
          <p:nvPr/>
        </p:nvGrpSpPr>
        <p:grpSpPr>
          <a:xfrm>
            <a:off x="138216" y="197566"/>
            <a:ext cx="775731" cy="753817"/>
            <a:chOff x="5109838" y="3156700"/>
            <a:chExt cx="306625" cy="297975"/>
          </a:xfrm>
        </p:grpSpPr>
        <p:sp>
          <p:nvSpPr>
            <p:cNvPr id="54" name="Google Shape;1981;p42">
              <a:extLst>
                <a:ext uri="{FF2B5EF4-FFF2-40B4-BE49-F238E27FC236}">
                  <a16:creationId xmlns:a16="http://schemas.microsoft.com/office/drawing/2014/main" id="{E78E35A5-139F-4602-91C3-F257FF16A329}"/>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82;p42">
              <a:extLst>
                <a:ext uri="{FF2B5EF4-FFF2-40B4-BE49-F238E27FC236}">
                  <a16:creationId xmlns:a16="http://schemas.microsoft.com/office/drawing/2014/main" id="{60BF25CA-269C-4487-B7B6-6AA730246F2E}"/>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83;p42">
              <a:extLst>
                <a:ext uri="{FF2B5EF4-FFF2-40B4-BE49-F238E27FC236}">
                  <a16:creationId xmlns:a16="http://schemas.microsoft.com/office/drawing/2014/main" id="{B238B827-3D0D-45B4-923A-DA24710C2EE3}"/>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84;p42">
              <a:extLst>
                <a:ext uri="{FF2B5EF4-FFF2-40B4-BE49-F238E27FC236}">
                  <a16:creationId xmlns:a16="http://schemas.microsoft.com/office/drawing/2014/main" id="{071B7FBE-6B8B-4075-9FE2-C943052D4693}"/>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1842;p36">
            <a:extLst>
              <a:ext uri="{FF2B5EF4-FFF2-40B4-BE49-F238E27FC236}">
                <a16:creationId xmlns:a16="http://schemas.microsoft.com/office/drawing/2014/main" id="{26FF8D53-B596-42A6-8A3B-A402374BBCF6}"/>
              </a:ext>
            </a:extLst>
          </p:cNvPr>
          <p:cNvSpPr/>
          <p:nvPr/>
        </p:nvSpPr>
        <p:spPr>
          <a:xfrm>
            <a:off x="7569514" y="163649"/>
            <a:ext cx="593400" cy="59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43;p36">
            <a:extLst>
              <a:ext uri="{FF2B5EF4-FFF2-40B4-BE49-F238E27FC236}">
                <a16:creationId xmlns:a16="http://schemas.microsoft.com/office/drawing/2014/main" id="{E06A19F1-A2D3-4C1D-B472-A13F62CB83C3}"/>
              </a:ext>
            </a:extLst>
          </p:cNvPr>
          <p:cNvSpPr/>
          <p:nvPr/>
        </p:nvSpPr>
        <p:spPr>
          <a:xfrm>
            <a:off x="7866214" y="377275"/>
            <a:ext cx="593400" cy="593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roup 2">
            <a:extLst>
              <a:ext uri="{FF2B5EF4-FFF2-40B4-BE49-F238E27FC236}">
                <a16:creationId xmlns:a16="http://schemas.microsoft.com/office/drawing/2014/main" id="{FF550F82-09D9-45D4-A1BB-2BE67702AE16}"/>
              </a:ext>
            </a:extLst>
          </p:cNvPr>
          <p:cNvGrpSpPr/>
          <p:nvPr/>
        </p:nvGrpSpPr>
        <p:grpSpPr>
          <a:xfrm>
            <a:off x="5766114" y="1895676"/>
            <a:ext cx="2907671" cy="2539999"/>
            <a:chOff x="3118164" y="2029026"/>
            <a:chExt cx="2907671" cy="2539999"/>
          </a:xfrm>
        </p:grpSpPr>
        <p:pic>
          <p:nvPicPr>
            <p:cNvPr id="3074" name="Picture 2" descr="Desper Inter: Thuật toán kiểm tra một đa giác lồi trên mặt phẳng tọa độ">
              <a:extLst>
                <a:ext uri="{FF2B5EF4-FFF2-40B4-BE49-F238E27FC236}">
                  <a16:creationId xmlns:a16="http://schemas.microsoft.com/office/drawing/2014/main" id="{E5116A42-3FE9-41A2-8487-2EF0159F89B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118164" y="2029026"/>
              <a:ext cx="2907671" cy="2539999"/>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F3E1360-489D-45E1-AC95-5D70F0ADA44F}"/>
                </a:ext>
              </a:extLst>
            </p:cNvPr>
            <p:cNvSpPr/>
            <p:nvPr/>
          </p:nvSpPr>
          <p:spPr>
            <a:xfrm>
              <a:off x="3974933" y="2959484"/>
              <a:ext cx="54534"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mc:AlternateContent xmlns:mc="http://schemas.openxmlformats.org/markup-compatibility/2006">
        <mc:Choice xmlns:a14="http://schemas.microsoft.com/office/drawing/2010/main" Requires="a14">
          <p:sp>
            <p:nvSpPr>
              <p:cNvPr id="23" name="Google Shape;88;p16">
                <a:extLst>
                  <a:ext uri="{FF2B5EF4-FFF2-40B4-BE49-F238E27FC236}">
                    <a16:creationId xmlns:a16="http://schemas.microsoft.com/office/drawing/2014/main" id="{B890D00E-2D7D-4E81-94E9-18EB58524A06}"/>
                  </a:ext>
                </a:extLst>
              </p:cNvPr>
              <p:cNvSpPr txBox="1">
                <a:spLocks noGrp="1"/>
              </p:cNvSpPr>
              <p:nvPr>
                <p:ph type="body" idx="1"/>
              </p:nvPr>
            </p:nvSpPr>
            <p:spPr>
              <a:xfrm>
                <a:off x="311699" y="1266325"/>
                <a:ext cx="5951613" cy="33027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Clr>
                    <a:schemeClr val="accent1"/>
                  </a:buClr>
                  <a:buSzPts val="1800"/>
                  <a:buNone/>
                </a:pPr>
                <a:r>
                  <a:rPr lang="vi-VN" b="1" dirty="0">
                    <a:solidFill>
                      <a:schemeClr val="accent1"/>
                    </a:solidFill>
                  </a:rPr>
                  <a:t>3.  </a:t>
                </a:r>
                <a:r>
                  <a:rPr lang="vi-VN" b="1" dirty="0" err="1">
                    <a:solidFill>
                      <a:schemeClr val="accent1"/>
                    </a:solidFill>
                  </a:rPr>
                  <a:t>Kiểm</a:t>
                </a:r>
                <a:r>
                  <a:rPr lang="vi-VN" b="1" dirty="0">
                    <a:solidFill>
                      <a:schemeClr val="accent1"/>
                    </a:solidFill>
                  </a:rPr>
                  <a:t> </a:t>
                </a:r>
                <a:r>
                  <a:rPr lang="vi-VN" b="1" dirty="0" err="1">
                    <a:solidFill>
                      <a:schemeClr val="accent1"/>
                    </a:solidFill>
                  </a:rPr>
                  <a:t>tra</a:t>
                </a:r>
                <a:r>
                  <a:rPr lang="vi-VN" b="1" dirty="0">
                    <a:solidFill>
                      <a:schemeClr val="accent1"/>
                    </a:solidFill>
                  </a:rPr>
                  <a:t> </a:t>
                </a:r>
                <a:r>
                  <a:rPr lang="vi-VN" b="1" dirty="0" err="1">
                    <a:solidFill>
                      <a:schemeClr val="accent1"/>
                    </a:solidFill>
                  </a:rPr>
                  <a:t>một</a:t>
                </a:r>
                <a:r>
                  <a:rPr lang="vi-VN" b="1" dirty="0">
                    <a:solidFill>
                      <a:schemeClr val="accent1"/>
                    </a:solidFill>
                  </a:rPr>
                  <a:t> </a:t>
                </a:r>
                <a:r>
                  <a:rPr lang="vi-VN" b="1" dirty="0" err="1">
                    <a:solidFill>
                      <a:schemeClr val="accent1"/>
                    </a:solidFill>
                  </a:rPr>
                  <a:t>điểm</a:t>
                </a:r>
                <a:r>
                  <a:rPr lang="vi-VN" b="1" dirty="0">
                    <a:solidFill>
                      <a:schemeClr val="accent1"/>
                    </a:solidFill>
                  </a:rPr>
                  <a:t> </a:t>
                </a:r>
                <a:r>
                  <a:rPr lang="vi-VN" b="1" dirty="0" err="1">
                    <a:solidFill>
                      <a:schemeClr val="accent1"/>
                    </a:solidFill>
                  </a:rPr>
                  <a:t>nằm</a:t>
                </a:r>
                <a:r>
                  <a:rPr lang="vi-VN" b="1" dirty="0">
                    <a:solidFill>
                      <a:schemeClr val="accent1"/>
                    </a:solidFill>
                  </a:rPr>
                  <a:t> </a:t>
                </a:r>
                <a:r>
                  <a:rPr lang="vi-VN" b="1" dirty="0" err="1">
                    <a:solidFill>
                      <a:schemeClr val="accent1"/>
                    </a:solidFill>
                  </a:rPr>
                  <a:t>trong</a:t>
                </a:r>
                <a:r>
                  <a:rPr lang="vi-VN" b="1" dirty="0">
                    <a:solidFill>
                      <a:schemeClr val="accent1"/>
                    </a:solidFill>
                  </a:rPr>
                  <a:t> </a:t>
                </a:r>
                <a:r>
                  <a:rPr lang="vi-VN" b="1" dirty="0" err="1">
                    <a:solidFill>
                      <a:schemeClr val="accent1"/>
                    </a:solidFill>
                  </a:rPr>
                  <a:t>đa</a:t>
                </a:r>
                <a:r>
                  <a:rPr lang="vi-VN" b="1" dirty="0">
                    <a:solidFill>
                      <a:schemeClr val="accent1"/>
                    </a:solidFill>
                  </a:rPr>
                  <a:t> </a:t>
                </a:r>
                <a:r>
                  <a:rPr lang="vi-VN" b="1" dirty="0" err="1">
                    <a:solidFill>
                      <a:schemeClr val="accent1"/>
                    </a:solidFill>
                  </a:rPr>
                  <a:t>giác</a:t>
                </a:r>
                <a:r>
                  <a:rPr lang="vi-VN" b="1" dirty="0">
                    <a:solidFill>
                      <a:schemeClr val="accent1"/>
                    </a:solidFill>
                  </a:rPr>
                  <a:t>:</a:t>
                </a:r>
                <a:endParaRPr lang="vi-VN" dirty="0"/>
              </a:p>
              <a:p>
                <a:pPr marL="114300" lvl="0" indent="0" algn="l" rtl="0">
                  <a:spcBef>
                    <a:spcPts val="0"/>
                  </a:spcBef>
                  <a:spcAft>
                    <a:spcPts val="0"/>
                  </a:spcAft>
                  <a:buClr>
                    <a:schemeClr val="accent1"/>
                  </a:buClr>
                  <a:buSzPts val="1800"/>
                  <a:buNone/>
                </a:pPr>
                <a:r>
                  <a:rPr lang="vi-VN" i="1" dirty="0"/>
                  <a:t>Dành cho đa giác lồi.</a:t>
                </a:r>
              </a:p>
              <a:p>
                <a:pPr lvl="0" algn="l" rtl="0">
                  <a:spcBef>
                    <a:spcPts val="0"/>
                  </a:spcBef>
                  <a:spcAft>
                    <a:spcPts val="0"/>
                  </a:spcAft>
                  <a:buClr>
                    <a:schemeClr val="accent1"/>
                  </a:buClr>
                  <a:buSzPts val="1800"/>
                  <a:buFont typeface="Arial" panose="020B0604020202020204" pitchFamily="34" charset="0"/>
                  <a:buChar char="•"/>
                </a:pPr>
                <a:r>
                  <a:rPr lang="vi-VN" sz="1400" dirty="0">
                    <a:solidFill>
                      <a:srgbClr val="000000"/>
                    </a:solidFill>
                  </a:rPr>
                  <a:t>Xác định điểm trái dưới của đa giác (trái nhất của thấp nhất).</a:t>
                </a:r>
              </a:p>
              <a:p>
                <a:pPr lvl="0" algn="l" rtl="0">
                  <a:spcBef>
                    <a:spcPts val="0"/>
                  </a:spcBef>
                  <a:spcAft>
                    <a:spcPts val="0"/>
                  </a:spcAft>
                  <a:buClr>
                    <a:schemeClr val="accent1"/>
                  </a:buClr>
                  <a:buSzPts val="1800"/>
                  <a:buFont typeface="Arial" panose="020B0604020202020204" pitchFamily="34" charset="0"/>
                  <a:buChar char="•"/>
                </a:pPr>
                <a:r>
                  <a:rPr lang="vi-VN" sz="1400" dirty="0">
                    <a:solidFill>
                      <a:srgbClr val="000000"/>
                    </a:solidFill>
                  </a:rPr>
                  <a:t>Tìm kiếm nhị phân điểm i sao cho điểm i và điểm liền kề nó tạo thành 1 góc tọa độ cực kẹp góc tọa độ cực được tạo bởi điểm cần xét.</a:t>
                </a:r>
              </a:p>
              <a:p>
                <a:pPr lvl="0" algn="l" rtl="0">
                  <a:spcBef>
                    <a:spcPts val="0"/>
                  </a:spcBef>
                  <a:spcAft>
                    <a:spcPts val="0"/>
                  </a:spcAft>
                  <a:buClr>
                    <a:schemeClr val="accent1"/>
                  </a:buClr>
                  <a:buSzPts val="1800"/>
                  <a:buFont typeface="Arial" panose="020B0604020202020204" pitchFamily="34" charset="0"/>
                  <a:buChar char="•"/>
                </a:pPr>
                <a:r>
                  <a:rPr lang="vi-VN" sz="1400" dirty="0">
                    <a:solidFill>
                      <a:srgbClr val="000000"/>
                    </a:solidFill>
                  </a:rPr>
                  <a:t>Nếu 3 điểm i, i + 1 và điểm cần xét có thứ tự theo chiều kim đồng hồ thì điểm cần xét nằm trong đa giác, ngược lại thì không.</a:t>
                </a:r>
              </a:p>
              <a:p>
                <a:pPr marL="114300" lvl="0" indent="0" algn="l" rtl="0">
                  <a:spcBef>
                    <a:spcPts val="0"/>
                  </a:spcBef>
                  <a:spcAft>
                    <a:spcPts val="0"/>
                  </a:spcAft>
                  <a:buClr>
                    <a:schemeClr val="accent1"/>
                  </a:buClr>
                  <a:buSzPts val="1800"/>
                  <a:buNone/>
                </a:pPr>
                <a:r>
                  <a:rPr lang="vi-VN" sz="1400" b="1" dirty="0">
                    <a:solidFill>
                      <a:srgbClr val="000000"/>
                    </a:solidFill>
                  </a:rPr>
                  <a:t>=&gt; Độ phức tạp: </a:t>
                </a:r>
                <a14:m>
                  <m:oMath xmlns:m="http://schemas.openxmlformats.org/officeDocument/2006/math">
                    <m:r>
                      <a:rPr lang="vi-VN" sz="1400" b="1" i="1" smtClean="0">
                        <a:solidFill>
                          <a:srgbClr val="000000"/>
                        </a:solidFill>
                        <a:latin typeface="Cambria Math" panose="02040503050406030204" pitchFamily="18" charset="0"/>
                      </a:rPr>
                      <m:t>𝑶</m:t>
                    </m:r>
                    <m:d>
                      <m:dPr>
                        <m:ctrlPr>
                          <a:rPr lang="vi-VN" sz="1400" b="1" i="1" smtClean="0">
                            <a:solidFill>
                              <a:srgbClr val="000000"/>
                            </a:solidFill>
                            <a:latin typeface="Cambria Math" panose="02040503050406030204" pitchFamily="18" charset="0"/>
                          </a:rPr>
                        </m:ctrlPr>
                      </m:dPr>
                      <m:e>
                        <m:func>
                          <m:funcPr>
                            <m:ctrlPr>
                              <a:rPr lang="vi-VN" sz="1400" b="1" i="1" smtClean="0">
                                <a:solidFill>
                                  <a:srgbClr val="000000"/>
                                </a:solidFill>
                                <a:latin typeface="Cambria Math" panose="02040503050406030204" pitchFamily="18" charset="0"/>
                              </a:rPr>
                            </m:ctrlPr>
                          </m:funcPr>
                          <m:fName>
                            <m:sSub>
                              <m:sSubPr>
                                <m:ctrlPr>
                                  <a:rPr lang="vi-VN" sz="1400" b="1" i="1" smtClean="0">
                                    <a:solidFill>
                                      <a:srgbClr val="000000"/>
                                    </a:solidFill>
                                    <a:latin typeface="Cambria Math" panose="02040503050406030204" pitchFamily="18" charset="0"/>
                                  </a:rPr>
                                </m:ctrlPr>
                              </m:sSubPr>
                              <m:e>
                                <m:r>
                                  <a:rPr lang="vi-VN" sz="1400" b="1" i="1" smtClean="0">
                                    <a:solidFill>
                                      <a:srgbClr val="000000"/>
                                    </a:solidFill>
                                    <a:latin typeface="Cambria Math" panose="02040503050406030204" pitchFamily="18" charset="0"/>
                                  </a:rPr>
                                  <m:t>𝒍𝒐𝒈</m:t>
                                </m:r>
                              </m:e>
                              <m:sub>
                                <m:r>
                                  <a:rPr lang="vi-VN" sz="1400" b="1" i="1" smtClean="0">
                                    <a:solidFill>
                                      <a:srgbClr val="000000"/>
                                    </a:solidFill>
                                    <a:latin typeface="Cambria Math" panose="02040503050406030204" pitchFamily="18" charset="0"/>
                                  </a:rPr>
                                  <m:t>𝟐</m:t>
                                </m:r>
                              </m:sub>
                            </m:sSub>
                          </m:fName>
                          <m:e>
                            <m:r>
                              <a:rPr lang="vi-VN" sz="1400" b="1" i="1" smtClean="0">
                                <a:solidFill>
                                  <a:srgbClr val="000000"/>
                                </a:solidFill>
                                <a:latin typeface="Cambria Math" panose="02040503050406030204" pitchFamily="18" charset="0"/>
                              </a:rPr>
                              <m:t>𝒏</m:t>
                            </m:r>
                          </m:e>
                        </m:func>
                      </m:e>
                    </m:d>
                  </m:oMath>
                </a14:m>
                <a:r>
                  <a:rPr lang="ar-AE" b="1" dirty="0"/>
                  <a:t>	</a:t>
                </a:r>
              </a:p>
              <a:p>
                <a:pPr marL="0" lvl="0" indent="0" algn="l" rtl="0">
                  <a:spcBef>
                    <a:spcPts val="1600"/>
                  </a:spcBef>
                  <a:spcAft>
                    <a:spcPts val="1600"/>
                  </a:spcAft>
                  <a:buNone/>
                </a:pPr>
                <a:r>
                  <a:rPr lang="ar-AE" b="1" dirty="0"/>
                  <a:t> </a:t>
                </a:r>
                <a:endParaRPr b="1" dirty="0"/>
              </a:p>
            </p:txBody>
          </p:sp>
        </mc:Choice>
        <mc:Fallback>
          <p:sp>
            <p:nvSpPr>
              <p:cNvPr id="23" name="Google Shape;88;p16">
                <a:extLst>
                  <a:ext uri="{FF2B5EF4-FFF2-40B4-BE49-F238E27FC236}">
                    <a16:creationId xmlns:a16="http://schemas.microsoft.com/office/drawing/2014/main" id="{B890D00E-2D7D-4E81-94E9-18EB58524A06}"/>
                  </a:ext>
                </a:extLst>
              </p:cNvPr>
              <p:cNvSpPr txBox="1">
                <a:spLocks noGrp="1" noRot="1" noChangeAspect="1" noMove="1" noResize="1" noEditPoints="1" noAdjustHandles="1" noChangeArrowheads="1" noChangeShapeType="1" noTextEdit="1"/>
              </p:cNvSpPr>
              <p:nvPr>
                <p:ph type="body" idx="1"/>
              </p:nvPr>
            </p:nvSpPr>
            <p:spPr>
              <a:xfrm>
                <a:off x="311699" y="1266325"/>
                <a:ext cx="5951613" cy="3302700"/>
              </a:xfrm>
              <a:prstGeom prst="rect">
                <a:avLst/>
              </a:prstGeom>
              <a:blipFill>
                <a:blip r:embed="rId5"/>
                <a:stretch>
                  <a:fillRect l="-922" r="-307"/>
                </a:stretch>
              </a:blipFill>
            </p:spPr>
            <p:txBody>
              <a:bodyPr/>
              <a:lstStyle/>
              <a:p>
                <a:r>
                  <a:rPr lang="vi-VN">
                    <a:noFill/>
                  </a:rPr>
                  <a:t> </a:t>
                </a:r>
              </a:p>
            </p:txBody>
          </p:sp>
        </mc:Fallback>
      </mc:AlternateContent>
    </p:spTree>
    <p:extLst>
      <p:ext uri="{BB962C8B-B14F-4D97-AF65-F5344CB8AC3E}">
        <p14:creationId xmlns:p14="http://schemas.microsoft.com/office/powerpoint/2010/main" val="383141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xEl>
                                              <p:pRg st="1" end="1"/>
                                            </p:txEl>
                                          </p:spTgt>
                                        </p:tgtEl>
                                        <p:attrNameLst>
                                          <p:attrName>style.visibility</p:attrName>
                                        </p:attrNameLst>
                                      </p:cBhvr>
                                      <p:to>
                                        <p:strVal val="visible"/>
                                      </p:to>
                                    </p:set>
                                    <p:animEffect transition="in" filter="fade">
                                      <p:cBhvr>
                                        <p:cTn id="12" dur="500"/>
                                        <p:tgtEl>
                                          <p:spTgt spid="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xEl>
                                              <p:pRg st="2" end="2"/>
                                            </p:txEl>
                                          </p:spTgt>
                                        </p:tgtEl>
                                        <p:attrNameLst>
                                          <p:attrName>style.visibility</p:attrName>
                                        </p:attrNameLst>
                                      </p:cBhvr>
                                      <p:to>
                                        <p:strVal val="visible"/>
                                      </p:to>
                                    </p:set>
                                    <p:animEffect transition="in" filter="fade">
                                      <p:cBhvr>
                                        <p:cTn id="17" dur="500"/>
                                        <p:tgtEl>
                                          <p:spTgt spid="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xEl>
                                              <p:pRg st="3" end="3"/>
                                            </p:txEl>
                                          </p:spTgt>
                                        </p:tgtEl>
                                        <p:attrNameLst>
                                          <p:attrName>style.visibility</p:attrName>
                                        </p:attrNameLst>
                                      </p:cBhvr>
                                      <p:to>
                                        <p:strVal val="visible"/>
                                      </p:to>
                                    </p:set>
                                    <p:animEffect transition="in" filter="fade">
                                      <p:cBhvr>
                                        <p:cTn id="22" dur="500"/>
                                        <p:tgtEl>
                                          <p:spTgt spid="2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3">
                                            <p:txEl>
                                              <p:pRg st="4" end="4"/>
                                            </p:txEl>
                                          </p:spTgt>
                                        </p:tgtEl>
                                        <p:attrNameLst>
                                          <p:attrName>style.visibility</p:attrName>
                                        </p:attrNameLst>
                                      </p:cBhvr>
                                      <p:to>
                                        <p:strVal val="visible"/>
                                      </p:to>
                                    </p:set>
                                    <p:animEffect transition="in" filter="fade">
                                      <p:cBhvr>
                                        <p:cTn id="27" dur="500"/>
                                        <p:tgtEl>
                                          <p:spTgt spid="2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3">
                                            <p:txEl>
                                              <p:pRg st="5" end="5"/>
                                            </p:txEl>
                                          </p:spTgt>
                                        </p:tgtEl>
                                        <p:attrNameLst>
                                          <p:attrName>style.visibility</p:attrName>
                                        </p:attrNameLst>
                                      </p:cBhvr>
                                      <p:to>
                                        <p:strVal val="visible"/>
                                      </p:to>
                                    </p:set>
                                    <p:animEffect transition="in" filter="fade">
                                      <p:cBhvr>
                                        <p:cTn id="32" dur="500"/>
                                        <p:tgtEl>
                                          <p:spTgt spid="2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3">
                                            <p:txEl>
                                              <p:pRg st="6" end="6"/>
                                            </p:txEl>
                                          </p:spTgt>
                                        </p:tgtEl>
                                        <p:attrNameLst>
                                          <p:attrName>style.visibility</p:attrName>
                                        </p:attrNameLst>
                                      </p:cBhvr>
                                      <p:to>
                                        <p:strVal val="visible"/>
                                      </p:to>
                                    </p:set>
                                    <p:animEffect transition="in" filter="fade">
                                      <p:cBhvr>
                                        <p:cTn id="37" dur="500"/>
                                        <p:tgtEl>
                                          <p:spTgt spid="2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914400" lvl="0" indent="-457200" algn="l" rtl="0">
              <a:spcBef>
                <a:spcPts val="0"/>
              </a:spcBef>
              <a:spcAft>
                <a:spcPts val="0"/>
              </a:spcAft>
              <a:buSzPts val="3600"/>
              <a:buFont typeface="Open Sans"/>
              <a:buAutoNum type="alphaUcPeriod"/>
            </a:pPr>
            <a:r>
              <a:rPr lang="en-US">
                <a:latin typeface="Open Sans"/>
                <a:ea typeface="Open Sans"/>
                <a:cs typeface="Open Sans"/>
                <a:sym typeface="Open Sans"/>
              </a:rPr>
              <a:t> </a:t>
            </a:r>
            <a:r>
              <a:rPr lang="en-US" err="1">
                <a:latin typeface="Open Sans"/>
                <a:ea typeface="Open Sans"/>
                <a:cs typeface="Open Sans"/>
                <a:sym typeface="Open Sans"/>
              </a:rPr>
              <a:t>Đa</a:t>
            </a:r>
            <a:r>
              <a:rPr lang="en-US">
                <a:latin typeface="Open Sans"/>
                <a:ea typeface="Open Sans"/>
                <a:cs typeface="Open Sans"/>
                <a:sym typeface="Open Sans"/>
              </a:rPr>
              <a:t> </a:t>
            </a:r>
            <a:r>
              <a:rPr lang="en-US" err="1">
                <a:latin typeface="Open Sans"/>
                <a:ea typeface="Open Sans"/>
                <a:cs typeface="Open Sans"/>
                <a:sym typeface="Open Sans"/>
              </a:rPr>
              <a:t>giác</a:t>
            </a:r>
            <a:endParaRPr>
              <a:latin typeface="Open Sans"/>
              <a:ea typeface="Open Sans"/>
              <a:cs typeface="Open Sans"/>
              <a:sym typeface="Open Sans"/>
            </a:endParaRPr>
          </a:p>
        </p:txBody>
      </p:sp>
      <p:sp>
        <p:nvSpPr>
          <p:cNvPr id="92" name="Google Shape;9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42</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grpSp>
        <p:nvGrpSpPr>
          <p:cNvPr id="53" name="Google Shape;1980;p42">
            <a:extLst>
              <a:ext uri="{FF2B5EF4-FFF2-40B4-BE49-F238E27FC236}">
                <a16:creationId xmlns:a16="http://schemas.microsoft.com/office/drawing/2014/main" id="{29A03DC8-9303-46F4-89D9-F5B049DF3711}"/>
              </a:ext>
            </a:extLst>
          </p:cNvPr>
          <p:cNvGrpSpPr/>
          <p:nvPr/>
        </p:nvGrpSpPr>
        <p:grpSpPr>
          <a:xfrm>
            <a:off x="138216" y="197566"/>
            <a:ext cx="775731" cy="753817"/>
            <a:chOff x="5109838" y="3156700"/>
            <a:chExt cx="306625" cy="297975"/>
          </a:xfrm>
        </p:grpSpPr>
        <p:sp>
          <p:nvSpPr>
            <p:cNvPr id="54" name="Google Shape;1981;p42">
              <a:extLst>
                <a:ext uri="{FF2B5EF4-FFF2-40B4-BE49-F238E27FC236}">
                  <a16:creationId xmlns:a16="http://schemas.microsoft.com/office/drawing/2014/main" id="{E78E35A5-139F-4602-91C3-F257FF16A329}"/>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82;p42">
              <a:extLst>
                <a:ext uri="{FF2B5EF4-FFF2-40B4-BE49-F238E27FC236}">
                  <a16:creationId xmlns:a16="http://schemas.microsoft.com/office/drawing/2014/main" id="{60BF25CA-269C-4487-B7B6-6AA730246F2E}"/>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83;p42">
              <a:extLst>
                <a:ext uri="{FF2B5EF4-FFF2-40B4-BE49-F238E27FC236}">
                  <a16:creationId xmlns:a16="http://schemas.microsoft.com/office/drawing/2014/main" id="{B238B827-3D0D-45B4-923A-DA24710C2EE3}"/>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84;p42">
              <a:extLst>
                <a:ext uri="{FF2B5EF4-FFF2-40B4-BE49-F238E27FC236}">
                  <a16:creationId xmlns:a16="http://schemas.microsoft.com/office/drawing/2014/main" id="{071B7FBE-6B8B-4075-9FE2-C943052D4693}"/>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1842;p36">
            <a:extLst>
              <a:ext uri="{FF2B5EF4-FFF2-40B4-BE49-F238E27FC236}">
                <a16:creationId xmlns:a16="http://schemas.microsoft.com/office/drawing/2014/main" id="{26FF8D53-B596-42A6-8A3B-A402374BBCF6}"/>
              </a:ext>
            </a:extLst>
          </p:cNvPr>
          <p:cNvSpPr/>
          <p:nvPr/>
        </p:nvSpPr>
        <p:spPr>
          <a:xfrm>
            <a:off x="7569514" y="163649"/>
            <a:ext cx="593400" cy="59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43;p36">
            <a:extLst>
              <a:ext uri="{FF2B5EF4-FFF2-40B4-BE49-F238E27FC236}">
                <a16:creationId xmlns:a16="http://schemas.microsoft.com/office/drawing/2014/main" id="{E06A19F1-A2D3-4C1D-B472-A13F62CB83C3}"/>
              </a:ext>
            </a:extLst>
          </p:cNvPr>
          <p:cNvSpPr/>
          <p:nvPr/>
        </p:nvSpPr>
        <p:spPr>
          <a:xfrm>
            <a:off x="7866214" y="377275"/>
            <a:ext cx="593400" cy="593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roup 2">
            <a:extLst>
              <a:ext uri="{FF2B5EF4-FFF2-40B4-BE49-F238E27FC236}">
                <a16:creationId xmlns:a16="http://schemas.microsoft.com/office/drawing/2014/main" id="{FF550F82-09D9-45D4-A1BB-2BE67702AE16}"/>
              </a:ext>
            </a:extLst>
          </p:cNvPr>
          <p:cNvGrpSpPr/>
          <p:nvPr/>
        </p:nvGrpSpPr>
        <p:grpSpPr>
          <a:xfrm>
            <a:off x="5766114" y="1895676"/>
            <a:ext cx="2907671" cy="2539999"/>
            <a:chOff x="3118164" y="2029026"/>
            <a:chExt cx="2907671" cy="2539999"/>
          </a:xfrm>
        </p:grpSpPr>
        <p:pic>
          <p:nvPicPr>
            <p:cNvPr id="3074" name="Picture 2" descr="Desper Inter: Thuật toán kiểm tra một đa giác lồi trên mặt phẳng tọa độ">
              <a:extLst>
                <a:ext uri="{FF2B5EF4-FFF2-40B4-BE49-F238E27FC236}">
                  <a16:creationId xmlns:a16="http://schemas.microsoft.com/office/drawing/2014/main" id="{E5116A42-3FE9-41A2-8487-2EF0159F89B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118164" y="2029026"/>
              <a:ext cx="2907671" cy="2539999"/>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F3E1360-489D-45E1-AC95-5D70F0ADA44F}"/>
                </a:ext>
              </a:extLst>
            </p:cNvPr>
            <p:cNvSpPr/>
            <p:nvPr/>
          </p:nvSpPr>
          <p:spPr>
            <a:xfrm>
              <a:off x="3974933" y="2959484"/>
              <a:ext cx="54534"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pic>
        <p:nvPicPr>
          <p:cNvPr id="6" name="Picture 5">
            <a:extLst>
              <a:ext uri="{FF2B5EF4-FFF2-40B4-BE49-F238E27FC236}">
                <a16:creationId xmlns:a16="http://schemas.microsoft.com/office/drawing/2014/main" id="{112868C0-2E9D-4320-9A00-E83F2D34FB8B}"/>
              </a:ext>
            </a:extLst>
          </p:cNvPr>
          <p:cNvPicPr>
            <a:picLocks noChangeAspect="1"/>
          </p:cNvPicPr>
          <p:nvPr/>
        </p:nvPicPr>
        <p:blipFill>
          <a:blip r:embed="rId5"/>
          <a:stretch>
            <a:fillRect/>
          </a:stretch>
        </p:blipFill>
        <p:spPr>
          <a:xfrm>
            <a:off x="495373" y="1275258"/>
            <a:ext cx="5349988" cy="3268808"/>
          </a:xfrm>
          <a:prstGeom prst="rect">
            <a:avLst/>
          </a:prstGeom>
        </p:spPr>
      </p:pic>
    </p:spTree>
    <p:extLst>
      <p:ext uri="{BB962C8B-B14F-4D97-AF65-F5344CB8AC3E}">
        <p14:creationId xmlns:p14="http://schemas.microsoft.com/office/powerpoint/2010/main" val="3069599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457200" lvl="0" algn="l" rtl="0">
              <a:spcBef>
                <a:spcPts val="0"/>
              </a:spcBef>
              <a:spcAft>
                <a:spcPts val="0"/>
              </a:spcAft>
              <a:buSzPts val="3600"/>
            </a:pPr>
            <a:r>
              <a:rPr lang="en-US">
                <a:latin typeface="Open Sans"/>
                <a:ea typeface="Open Sans"/>
                <a:cs typeface="Open Sans"/>
                <a:sym typeface="Open Sans"/>
              </a:rPr>
              <a:t>B. Bao </a:t>
            </a:r>
            <a:r>
              <a:rPr lang="en-US" err="1">
                <a:latin typeface="Open Sans"/>
                <a:ea typeface="Open Sans"/>
                <a:cs typeface="Open Sans"/>
                <a:sym typeface="Open Sans"/>
              </a:rPr>
              <a:t>Lồi</a:t>
            </a:r>
            <a:endParaRPr>
              <a:latin typeface="Open Sans"/>
              <a:ea typeface="Open Sans"/>
              <a:cs typeface="Open Sans"/>
              <a:sym typeface="Open Sans"/>
            </a:endParaRPr>
          </a:p>
        </p:txBody>
      </p:sp>
      <p:sp>
        <p:nvSpPr>
          <p:cNvPr id="88" name="Google Shape;88;p16"/>
          <p:cNvSpPr txBox="1">
            <a:spLocks noGrp="1"/>
          </p:cNvSpPr>
          <p:nvPr>
            <p:ph type="body" idx="1"/>
          </p:nvPr>
        </p:nvSpPr>
        <p:spPr>
          <a:xfrm>
            <a:off x="311699" y="1266325"/>
            <a:ext cx="5860489" cy="33027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Clr>
                <a:schemeClr val="accent1"/>
              </a:buClr>
              <a:buSzPts val="1800"/>
              <a:buNone/>
            </a:pPr>
            <a:r>
              <a:rPr lang="en-US" b="1">
                <a:solidFill>
                  <a:schemeClr val="accent1"/>
                </a:solidFill>
              </a:rPr>
              <a:t>1. Bao </a:t>
            </a:r>
            <a:r>
              <a:rPr lang="en-US" b="1" err="1">
                <a:solidFill>
                  <a:schemeClr val="accent1"/>
                </a:solidFill>
              </a:rPr>
              <a:t>Lồi</a:t>
            </a:r>
            <a:r>
              <a:rPr lang="en-US" b="1">
                <a:solidFill>
                  <a:schemeClr val="accent1"/>
                </a:solidFill>
              </a:rPr>
              <a:t>:</a:t>
            </a:r>
          </a:p>
          <a:p>
            <a:pPr lvl="0" algn="just">
              <a:buClr>
                <a:schemeClr val="accent1"/>
              </a:buClr>
              <a:buFont typeface="Wingdings" panose="05000000000000000000" pitchFamily="2" charset="2"/>
              <a:buChar char="v"/>
            </a:pPr>
            <a:r>
              <a:rPr lang="vi-VN" sz="1400">
                <a:solidFill>
                  <a:srgbClr val="000000"/>
                </a:solidFill>
              </a:rPr>
              <a:t>Trong </a:t>
            </a:r>
            <a:r>
              <a:rPr lang="vi-VN" sz="1400" b="1">
                <a:solidFill>
                  <a:srgbClr val="000000"/>
                </a:solidFill>
              </a:rPr>
              <a:t>hình học tính toán</a:t>
            </a:r>
            <a:r>
              <a:rPr lang="vi-VN" sz="1400">
                <a:solidFill>
                  <a:srgbClr val="000000"/>
                </a:solidFill>
              </a:rPr>
              <a:t> (</a:t>
            </a:r>
            <a:r>
              <a:rPr lang="vi-VN" sz="1400" b="1">
                <a:solidFill>
                  <a:srgbClr val="000000"/>
                </a:solidFill>
              </a:rPr>
              <a:t>computational geometry</a:t>
            </a:r>
            <a:r>
              <a:rPr lang="vi-VN" sz="1400">
                <a:solidFill>
                  <a:srgbClr val="000000"/>
                </a:solidFill>
              </a:rPr>
              <a:t>), </a:t>
            </a:r>
            <a:r>
              <a:rPr lang="vi-VN" sz="1400" b="1">
                <a:solidFill>
                  <a:srgbClr val="000000"/>
                </a:solidFill>
              </a:rPr>
              <a:t>bao lồi</a:t>
            </a:r>
            <a:r>
              <a:rPr lang="vi-VN" sz="1400">
                <a:solidFill>
                  <a:srgbClr val="000000"/>
                </a:solidFill>
              </a:rPr>
              <a:t> (</a:t>
            </a:r>
            <a:r>
              <a:rPr lang="vi-VN" sz="1400" b="1">
                <a:solidFill>
                  <a:srgbClr val="000000"/>
                </a:solidFill>
              </a:rPr>
              <a:t>convex hull</a:t>
            </a:r>
            <a:r>
              <a:rPr lang="vi-VN" sz="1400">
                <a:solidFill>
                  <a:srgbClr val="000000"/>
                </a:solidFill>
              </a:rPr>
              <a:t>) của một tập điểm là tập lồi nhỏ nhất (theo diện tích, thể tích, …) mà tất cả các điểm đều nằm trong tập đó.</a:t>
            </a:r>
          </a:p>
          <a:p>
            <a:pPr lvl="0" algn="just">
              <a:buClr>
                <a:schemeClr val="accent1"/>
              </a:buClr>
              <a:buFont typeface="Wingdings" panose="05000000000000000000" pitchFamily="2" charset="2"/>
              <a:buChar char="v"/>
            </a:pPr>
            <a:r>
              <a:rPr lang="vi-VN" sz="1400">
                <a:solidFill>
                  <a:srgbClr val="000000"/>
                </a:solidFill>
              </a:rPr>
              <a:t>Hình ảnh bao lồi có thể dễ dàng nhìn thấy ở xung quanh. </a:t>
            </a:r>
            <a:endParaRPr sz="1400">
              <a:solidFill>
                <a:srgbClr val="000000"/>
              </a:solidFill>
            </a:endParaRPr>
          </a:p>
          <a:p>
            <a:pPr marL="0" lvl="0" indent="0" algn="l" rtl="0">
              <a:spcBef>
                <a:spcPts val="1600"/>
              </a:spcBef>
              <a:spcAft>
                <a:spcPts val="1600"/>
              </a:spcAft>
              <a:buNone/>
            </a:pPr>
            <a:r>
              <a:rPr lang="en" b="1"/>
              <a:t> </a:t>
            </a:r>
            <a:endParaRPr b="1"/>
          </a:p>
        </p:txBody>
      </p:sp>
      <p:sp>
        <p:nvSpPr>
          <p:cNvPr id="92" name="Google Shape;9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43</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grpSp>
        <p:nvGrpSpPr>
          <p:cNvPr id="53" name="Google Shape;1980;p42">
            <a:extLst>
              <a:ext uri="{FF2B5EF4-FFF2-40B4-BE49-F238E27FC236}">
                <a16:creationId xmlns:a16="http://schemas.microsoft.com/office/drawing/2014/main" id="{29A03DC8-9303-46F4-89D9-F5B049DF3711}"/>
              </a:ext>
            </a:extLst>
          </p:cNvPr>
          <p:cNvGrpSpPr/>
          <p:nvPr/>
        </p:nvGrpSpPr>
        <p:grpSpPr>
          <a:xfrm>
            <a:off x="138216" y="197566"/>
            <a:ext cx="775731" cy="753817"/>
            <a:chOff x="5109838" y="3156700"/>
            <a:chExt cx="306625" cy="297975"/>
          </a:xfrm>
        </p:grpSpPr>
        <p:sp>
          <p:nvSpPr>
            <p:cNvPr id="54" name="Google Shape;1981;p42">
              <a:extLst>
                <a:ext uri="{FF2B5EF4-FFF2-40B4-BE49-F238E27FC236}">
                  <a16:creationId xmlns:a16="http://schemas.microsoft.com/office/drawing/2014/main" id="{E78E35A5-139F-4602-91C3-F257FF16A329}"/>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82;p42">
              <a:extLst>
                <a:ext uri="{FF2B5EF4-FFF2-40B4-BE49-F238E27FC236}">
                  <a16:creationId xmlns:a16="http://schemas.microsoft.com/office/drawing/2014/main" id="{60BF25CA-269C-4487-B7B6-6AA730246F2E}"/>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83;p42">
              <a:extLst>
                <a:ext uri="{FF2B5EF4-FFF2-40B4-BE49-F238E27FC236}">
                  <a16:creationId xmlns:a16="http://schemas.microsoft.com/office/drawing/2014/main" id="{B238B827-3D0D-45B4-923A-DA24710C2EE3}"/>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84;p42">
              <a:extLst>
                <a:ext uri="{FF2B5EF4-FFF2-40B4-BE49-F238E27FC236}">
                  <a16:creationId xmlns:a16="http://schemas.microsoft.com/office/drawing/2014/main" id="{071B7FBE-6B8B-4075-9FE2-C943052D4693}"/>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1842;p36">
            <a:extLst>
              <a:ext uri="{FF2B5EF4-FFF2-40B4-BE49-F238E27FC236}">
                <a16:creationId xmlns:a16="http://schemas.microsoft.com/office/drawing/2014/main" id="{26FF8D53-B596-42A6-8A3B-A402374BBCF6}"/>
              </a:ext>
            </a:extLst>
          </p:cNvPr>
          <p:cNvSpPr/>
          <p:nvPr/>
        </p:nvSpPr>
        <p:spPr>
          <a:xfrm>
            <a:off x="7569514" y="163649"/>
            <a:ext cx="593400" cy="59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43;p36">
            <a:extLst>
              <a:ext uri="{FF2B5EF4-FFF2-40B4-BE49-F238E27FC236}">
                <a16:creationId xmlns:a16="http://schemas.microsoft.com/office/drawing/2014/main" id="{E06A19F1-A2D3-4C1D-B472-A13F62CB83C3}"/>
              </a:ext>
            </a:extLst>
          </p:cNvPr>
          <p:cNvSpPr/>
          <p:nvPr/>
        </p:nvSpPr>
        <p:spPr>
          <a:xfrm>
            <a:off x="7866214" y="377275"/>
            <a:ext cx="593400" cy="593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2" descr="Bao lồi (Convex Hull)">
            <a:extLst>
              <a:ext uri="{FF2B5EF4-FFF2-40B4-BE49-F238E27FC236}">
                <a16:creationId xmlns:a16="http://schemas.microsoft.com/office/drawing/2014/main" id="{52A145BB-A039-4494-B4A9-FB8E12580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6249" y="3017269"/>
            <a:ext cx="1990725" cy="13525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ìm bao lồi và các thuật toán tìm kiếm (Phần 1) - Site of Lê Minh Sang">
            <a:extLst>
              <a:ext uri="{FF2B5EF4-FFF2-40B4-BE49-F238E27FC236}">
                <a16:creationId xmlns:a16="http://schemas.microsoft.com/office/drawing/2014/main" id="{C3468F41-0B44-43B9-B5C6-73E1E9309A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3056" y="3017269"/>
            <a:ext cx="1266825" cy="140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63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animEffect transition="in" filter="fade">
                                      <p:cBhvr>
                                        <p:cTn id="7" dur="500"/>
                                        <p:tgtEl>
                                          <p:spTgt spid="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8">
                                            <p:txEl>
                                              <p:pRg st="1" end="1"/>
                                            </p:txEl>
                                          </p:spTgt>
                                        </p:tgtEl>
                                        <p:attrNameLst>
                                          <p:attrName>style.visibility</p:attrName>
                                        </p:attrNameLst>
                                      </p:cBhvr>
                                      <p:to>
                                        <p:strVal val="visible"/>
                                      </p:to>
                                    </p:set>
                                    <p:animEffect transition="in" filter="fade">
                                      <p:cBhvr>
                                        <p:cTn id="12" dur="500"/>
                                        <p:tgtEl>
                                          <p:spTgt spid="8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8">
                                            <p:txEl>
                                              <p:pRg st="2" end="2"/>
                                            </p:txEl>
                                          </p:spTgt>
                                        </p:tgtEl>
                                        <p:attrNameLst>
                                          <p:attrName>style.visibility</p:attrName>
                                        </p:attrNameLst>
                                      </p:cBhvr>
                                      <p:to>
                                        <p:strVal val="visible"/>
                                      </p:to>
                                    </p:set>
                                    <p:animEffect transition="in" filter="fade">
                                      <p:cBhvr>
                                        <p:cTn id="17" dur="500"/>
                                        <p:tgtEl>
                                          <p:spTgt spid="8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457200" lvl="0" algn="l" rtl="0">
              <a:spcBef>
                <a:spcPts val="0"/>
              </a:spcBef>
              <a:spcAft>
                <a:spcPts val="0"/>
              </a:spcAft>
              <a:buSzPts val="3600"/>
            </a:pPr>
            <a:r>
              <a:rPr lang="en-US">
                <a:latin typeface="Open Sans"/>
                <a:ea typeface="Open Sans"/>
                <a:cs typeface="Open Sans"/>
                <a:sym typeface="Open Sans"/>
              </a:rPr>
              <a:t>B. Bao </a:t>
            </a:r>
            <a:r>
              <a:rPr lang="en-US" err="1">
                <a:latin typeface="Open Sans"/>
                <a:ea typeface="Open Sans"/>
                <a:cs typeface="Open Sans"/>
                <a:sym typeface="Open Sans"/>
              </a:rPr>
              <a:t>Lồi</a:t>
            </a:r>
            <a:endParaRPr>
              <a:latin typeface="Open Sans"/>
              <a:ea typeface="Open Sans"/>
              <a:cs typeface="Open Sans"/>
              <a:sym typeface="Open Sans"/>
            </a:endParaRPr>
          </a:p>
        </p:txBody>
      </p:sp>
      <p:sp>
        <p:nvSpPr>
          <p:cNvPr id="88" name="Google Shape;88;p16"/>
          <p:cNvSpPr txBox="1">
            <a:spLocks noGrp="1"/>
          </p:cNvSpPr>
          <p:nvPr>
            <p:ph type="body" idx="1"/>
          </p:nvPr>
        </p:nvSpPr>
        <p:spPr>
          <a:xfrm>
            <a:off x="311700" y="1266325"/>
            <a:ext cx="5172000" cy="1711825"/>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Clr>
                <a:schemeClr val="accent1"/>
              </a:buClr>
              <a:buSzPts val="1800"/>
              <a:buNone/>
            </a:pPr>
            <a:r>
              <a:rPr lang="en-US" b="1">
                <a:solidFill>
                  <a:schemeClr val="accent1"/>
                </a:solidFill>
              </a:rPr>
              <a:t>2. </a:t>
            </a:r>
            <a:r>
              <a:rPr lang="en-US" b="1" err="1">
                <a:solidFill>
                  <a:schemeClr val="accent1"/>
                </a:solidFill>
              </a:rPr>
              <a:t>Ứng</a:t>
            </a:r>
            <a:r>
              <a:rPr lang="en-US" b="1">
                <a:solidFill>
                  <a:schemeClr val="accent1"/>
                </a:solidFill>
              </a:rPr>
              <a:t> </a:t>
            </a:r>
            <a:r>
              <a:rPr lang="en-US" b="1" err="1">
                <a:solidFill>
                  <a:schemeClr val="accent1"/>
                </a:solidFill>
              </a:rPr>
              <a:t>dụng</a:t>
            </a:r>
            <a:r>
              <a:rPr lang="en-US" b="1">
                <a:solidFill>
                  <a:schemeClr val="accent1"/>
                </a:solidFill>
              </a:rPr>
              <a:t> </a:t>
            </a:r>
            <a:r>
              <a:rPr lang="en-US" b="1" err="1">
                <a:solidFill>
                  <a:schemeClr val="accent1"/>
                </a:solidFill>
              </a:rPr>
              <a:t>của</a:t>
            </a:r>
            <a:r>
              <a:rPr lang="en-US" b="1">
                <a:solidFill>
                  <a:schemeClr val="accent1"/>
                </a:solidFill>
              </a:rPr>
              <a:t> bao </a:t>
            </a:r>
            <a:r>
              <a:rPr lang="en-US" b="1" err="1">
                <a:solidFill>
                  <a:schemeClr val="accent1"/>
                </a:solidFill>
              </a:rPr>
              <a:t>lồi</a:t>
            </a:r>
            <a:r>
              <a:rPr lang="en-US" b="1">
                <a:solidFill>
                  <a:schemeClr val="accent1"/>
                </a:solidFill>
              </a:rPr>
              <a:t>:</a:t>
            </a:r>
          </a:p>
          <a:p>
            <a:pPr marL="114300" lvl="0" indent="0">
              <a:buClr>
                <a:schemeClr val="accent1"/>
              </a:buClr>
              <a:buNone/>
            </a:pPr>
            <a:r>
              <a:rPr lang="vi-VN" sz="1400">
                <a:solidFill>
                  <a:srgbClr val="000000"/>
                </a:solidFill>
              </a:rPr>
              <a:t>Chính vì những đặc điểm của bao lồi khiến nó có vai trò cực kì quan trọng trong nhiều lĩnh vực.</a:t>
            </a:r>
          </a:p>
          <a:p>
            <a:pPr marL="114300" lvl="0" indent="0">
              <a:buClr>
                <a:schemeClr val="accent1"/>
              </a:buClr>
              <a:buNone/>
            </a:pPr>
            <a:endParaRPr lang="vi-VN" sz="1400"/>
          </a:p>
        </p:txBody>
      </p:sp>
      <p:sp>
        <p:nvSpPr>
          <p:cNvPr id="92" name="Google Shape;9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44</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grpSp>
        <p:nvGrpSpPr>
          <p:cNvPr id="53" name="Google Shape;1980;p42">
            <a:extLst>
              <a:ext uri="{FF2B5EF4-FFF2-40B4-BE49-F238E27FC236}">
                <a16:creationId xmlns:a16="http://schemas.microsoft.com/office/drawing/2014/main" id="{29A03DC8-9303-46F4-89D9-F5B049DF3711}"/>
              </a:ext>
            </a:extLst>
          </p:cNvPr>
          <p:cNvGrpSpPr/>
          <p:nvPr/>
        </p:nvGrpSpPr>
        <p:grpSpPr>
          <a:xfrm>
            <a:off x="138216" y="197566"/>
            <a:ext cx="775731" cy="753817"/>
            <a:chOff x="5109838" y="3156700"/>
            <a:chExt cx="306625" cy="297975"/>
          </a:xfrm>
        </p:grpSpPr>
        <p:sp>
          <p:nvSpPr>
            <p:cNvPr id="54" name="Google Shape;1981;p42">
              <a:extLst>
                <a:ext uri="{FF2B5EF4-FFF2-40B4-BE49-F238E27FC236}">
                  <a16:creationId xmlns:a16="http://schemas.microsoft.com/office/drawing/2014/main" id="{E78E35A5-139F-4602-91C3-F257FF16A329}"/>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82;p42">
              <a:extLst>
                <a:ext uri="{FF2B5EF4-FFF2-40B4-BE49-F238E27FC236}">
                  <a16:creationId xmlns:a16="http://schemas.microsoft.com/office/drawing/2014/main" id="{60BF25CA-269C-4487-B7B6-6AA730246F2E}"/>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83;p42">
              <a:extLst>
                <a:ext uri="{FF2B5EF4-FFF2-40B4-BE49-F238E27FC236}">
                  <a16:creationId xmlns:a16="http://schemas.microsoft.com/office/drawing/2014/main" id="{B238B827-3D0D-45B4-923A-DA24710C2EE3}"/>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84;p42">
              <a:extLst>
                <a:ext uri="{FF2B5EF4-FFF2-40B4-BE49-F238E27FC236}">
                  <a16:creationId xmlns:a16="http://schemas.microsoft.com/office/drawing/2014/main" id="{071B7FBE-6B8B-4075-9FE2-C943052D4693}"/>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1842;p36">
            <a:extLst>
              <a:ext uri="{FF2B5EF4-FFF2-40B4-BE49-F238E27FC236}">
                <a16:creationId xmlns:a16="http://schemas.microsoft.com/office/drawing/2014/main" id="{26FF8D53-B596-42A6-8A3B-A402374BBCF6}"/>
              </a:ext>
            </a:extLst>
          </p:cNvPr>
          <p:cNvSpPr/>
          <p:nvPr/>
        </p:nvSpPr>
        <p:spPr>
          <a:xfrm>
            <a:off x="7569514" y="163649"/>
            <a:ext cx="593400" cy="59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43;p36">
            <a:extLst>
              <a:ext uri="{FF2B5EF4-FFF2-40B4-BE49-F238E27FC236}">
                <a16:creationId xmlns:a16="http://schemas.microsoft.com/office/drawing/2014/main" id="{E06A19F1-A2D3-4C1D-B472-A13F62CB83C3}"/>
              </a:ext>
            </a:extLst>
          </p:cNvPr>
          <p:cNvSpPr/>
          <p:nvPr/>
        </p:nvSpPr>
        <p:spPr>
          <a:xfrm>
            <a:off x="7866214" y="377275"/>
            <a:ext cx="593400" cy="593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9092" name="Picture 4" descr="Planar Convex Hull 2013 / 5 / 9 Group 4 Sungheon Park Jeongho Son CS504  Presentation [CS504 Presentation] - ppt download">
            <a:extLst>
              <a:ext uri="{FF2B5EF4-FFF2-40B4-BE49-F238E27FC236}">
                <a16:creationId xmlns:a16="http://schemas.microsoft.com/office/drawing/2014/main" id="{043577F4-838E-4E30-BFB4-7F6EF0D366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526" b="6613"/>
          <a:stretch/>
        </p:blipFill>
        <p:spPr bwMode="auto">
          <a:xfrm>
            <a:off x="2489872" y="2209799"/>
            <a:ext cx="4164255" cy="2712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880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animEffect transition="in" filter="fade">
                                      <p:cBhvr>
                                        <p:cTn id="7" dur="500"/>
                                        <p:tgtEl>
                                          <p:spTgt spid="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9092"/>
                                        </p:tgtEl>
                                        <p:attrNameLst>
                                          <p:attrName>style.visibility</p:attrName>
                                        </p:attrNameLst>
                                      </p:cBhvr>
                                      <p:to>
                                        <p:strVal val="visible"/>
                                      </p:to>
                                    </p:set>
                                    <p:animEffect transition="in" filter="fade">
                                      <p:cBhvr>
                                        <p:cTn id="12" dur="1000"/>
                                        <p:tgtEl>
                                          <p:spTgt spid="89092"/>
                                        </p:tgtEl>
                                      </p:cBhvr>
                                    </p:animEffect>
                                    <p:anim calcmode="lin" valueType="num">
                                      <p:cBhvr>
                                        <p:cTn id="13" dur="1000" fill="hold"/>
                                        <p:tgtEl>
                                          <p:spTgt spid="89092"/>
                                        </p:tgtEl>
                                        <p:attrNameLst>
                                          <p:attrName>ppt_x</p:attrName>
                                        </p:attrNameLst>
                                      </p:cBhvr>
                                      <p:tavLst>
                                        <p:tav tm="0">
                                          <p:val>
                                            <p:strVal val="#ppt_x"/>
                                          </p:val>
                                        </p:tav>
                                        <p:tav tm="100000">
                                          <p:val>
                                            <p:strVal val="#ppt_x"/>
                                          </p:val>
                                        </p:tav>
                                      </p:tavLst>
                                    </p:anim>
                                    <p:anim calcmode="lin" valueType="num">
                                      <p:cBhvr>
                                        <p:cTn id="14" dur="1000" fill="hold"/>
                                        <p:tgtEl>
                                          <p:spTgt spid="8909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457200" lvl="0" algn="l" rtl="0">
              <a:spcBef>
                <a:spcPts val="0"/>
              </a:spcBef>
              <a:spcAft>
                <a:spcPts val="0"/>
              </a:spcAft>
              <a:buSzPts val="3600"/>
            </a:pPr>
            <a:r>
              <a:rPr lang="en-US">
                <a:latin typeface="Open Sans"/>
                <a:ea typeface="Open Sans"/>
                <a:cs typeface="Open Sans"/>
                <a:sym typeface="Open Sans"/>
              </a:rPr>
              <a:t>B. Bao </a:t>
            </a:r>
            <a:r>
              <a:rPr lang="en-US" err="1">
                <a:latin typeface="Open Sans"/>
                <a:ea typeface="Open Sans"/>
                <a:cs typeface="Open Sans"/>
                <a:sym typeface="Open Sans"/>
              </a:rPr>
              <a:t>Lồi</a:t>
            </a:r>
            <a:endParaRPr>
              <a:latin typeface="Open Sans"/>
              <a:ea typeface="Open Sans"/>
              <a:cs typeface="Open Sans"/>
              <a:sym typeface="Open Sans"/>
            </a:endParaRPr>
          </a:p>
        </p:txBody>
      </p:sp>
      <p:sp>
        <p:nvSpPr>
          <p:cNvPr id="88" name="Google Shape;88;p16"/>
          <p:cNvSpPr txBox="1">
            <a:spLocks noGrp="1"/>
          </p:cNvSpPr>
          <p:nvPr>
            <p:ph type="body" idx="1"/>
          </p:nvPr>
        </p:nvSpPr>
        <p:spPr>
          <a:xfrm>
            <a:off x="311700" y="1266325"/>
            <a:ext cx="5342340" cy="1711825"/>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Clr>
                <a:schemeClr val="accent1"/>
              </a:buClr>
              <a:buSzPts val="1800"/>
              <a:buNone/>
            </a:pPr>
            <a:r>
              <a:rPr lang="en-US" b="1">
                <a:solidFill>
                  <a:schemeClr val="accent1"/>
                </a:solidFill>
              </a:rPr>
              <a:t>3. </a:t>
            </a:r>
            <a:r>
              <a:rPr lang="en-US" b="1" err="1">
                <a:solidFill>
                  <a:schemeClr val="accent1"/>
                </a:solidFill>
              </a:rPr>
              <a:t>Thuật</a:t>
            </a:r>
            <a:r>
              <a:rPr lang="en-US" b="1">
                <a:solidFill>
                  <a:schemeClr val="accent1"/>
                </a:solidFill>
              </a:rPr>
              <a:t> </a:t>
            </a:r>
            <a:r>
              <a:rPr lang="en-US" b="1" err="1">
                <a:solidFill>
                  <a:schemeClr val="accent1"/>
                </a:solidFill>
              </a:rPr>
              <a:t>toán</a:t>
            </a:r>
            <a:r>
              <a:rPr lang="en-US" b="1">
                <a:solidFill>
                  <a:schemeClr val="accent1"/>
                </a:solidFill>
              </a:rPr>
              <a:t> </a:t>
            </a:r>
            <a:r>
              <a:rPr lang="en-US" b="1" err="1">
                <a:solidFill>
                  <a:schemeClr val="accent1"/>
                </a:solidFill>
              </a:rPr>
              <a:t>xác</a:t>
            </a:r>
            <a:r>
              <a:rPr lang="en-US" b="1">
                <a:solidFill>
                  <a:schemeClr val="accent1"/>
                </a:solidFill>
              </a:rPr>
              <a:t> </a:t>
            </a:r>
            <a:r>
              <a:rPr lang="en-US" b="1" err="1">
                <a:solidFill>
                  <a:schemeClr val="accent1"/>
                </a:solidFill>
              </a:rPr>
              <a:t>định</a:t>
            </a:r>
            <a:r>
              <a:rPr lang="en-US" b="1">
                <a:solidFill>
                  <a:schemeClr val="accent1"/>
                </a:solidFill>
              </a:rPr>
              <a:t> bao </a:t>
            </a:r>
            <a:r>
              <a:rPr lang="en-US" b="1" err="1">
                <a:solidFill>
                  <a:schemeClr val="accent1"/>
                </a:solidFill>
              </a:rPr>
              <a:t>lồi</a:t>
            </a:r>
            <a:r>
              <a:rPr lang="en-US" b="1">
                <a:solidFill>
                  <a:schemeClr val="accent1"/>
                </a:solidFill>
              </a:rPr>
              <a:t>:</a:t>
            </a:r>
          </a:p>
          <a:p>
            <a:pPr marL="114300" lvl="0" indent="0">
              <a:buClr>
                <a:schemeClr val="accent1"/>
              </a:buClr>
              <a:buNone/>
            </a:pPr>
            <a:r>
              <a:rPr lang="vi-VN" sz="1400">
                <a:solidFill>
                  <a:srgbClr val="000000"/>
                </a:solidFill>
              </a:rPr>
              <a:t>Vì bao lồi quan trọng đến thế, vì vậy, cho trước một tập hợp các điểm trên mặt phẳng, làm sao để tìm bao lồi của chúng?</a:t>
            </a:r>
          </a:p>
          <a:p>
            <a:pPr marL="114300" lvl="0" indent="0">
              <a:buClr>
                <a:schemeClr val="accent1"/>
              </a:buClr>
              <a:buNone/>
            </a:pPr>
            <a:endParaRPr lang="vi-VN" sz="1400"/>
          </a:p>
          <a:p>
            <a:pPr marL="114300" lvl="0" indent="0">
              <a:buClr>
                <a:schemeClr val="accent1"/>
              </a:buClr>
              <a:buNone/>
            </a:pPr>
            <a:endParaRPr lang="vi-VN" sz="1400"/>
          </a:p>
          <a:p>
            <a:pPr marL="114300" lvl="0" indent="0">
              <a:buClr>
                <a:schemeClr val="accent1"/>
              </a:buClr>
              <a:buNone/>
            </a:pPr>
            <a:endParaRPr lang="vi-VN" sz="1400"/>
          </a:p>
        </p:txBody>
      </p:sp>
      <p:sp>
        <p:nvSpPr>
          <p:cNvPr id="92" name="Google Shape;9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45</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grpSp>
        <p:nvGrpSpPr>
          <p:cNvPr id="53" name="Google Shape;1980;p42">
            <a:extLst>
              <a:ext uri="{FF2B5EF4-FFF2-40B4-BE49-F238E27FC236}">
                <a16:creationId xmlns:a16="http://schemas.microsoft.com/office/drawing/2014/main" id="{29A03DC8-9303-46F4-89D9-F5B049DF3711}"/>
              </a:ext>
            </a:extLst>
          </p:cNvPr>
          <p:cNvGrpSpPr/>
          <p:nvPr/>
        </p:nvGrpSpPr>
        <p:grpSpPr>
          <a:xfrm>
            <a:off x="138216" y="197566"/>
            <a:ext cx="775731" cy="753817"/>
            <a:chOff x="5109838" y="3156700"/>
            <a:chExt cx="306625" cy="297975"/>
          </a:xfrm>
        </p:grpSpPr>
        <p:sp>
          <p:nvSpPr>
            <p:cNvPr id="54" name="Google Shape;1981;p42">
              <a:extLst>
                <a:ext uri="{FF2B5EF4-FFF2-40B4-BE49-F238E27FC236}">
                  <a16:creationId xmlns:a16="http://schemas.microsoft.com/office/drawing/2014/main" id="{E78E35A5-139F-4602-91C3-F257FF16A329}"/>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82;p42">
              <a:extLst>
                <a:ext uri="{FF2B5EF4-FFF2-40B4-BE49-F238E27FC236}">
                  <a16:creationId xmlns:a16="http://schemas.microsoft.com/office/drawing/2014/main" id="{60BF25CA-269C-4487-B7B6-6AA730246F2E}"/>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83;p42">
              <a:extLst>
                <a:ext uri="{FF2B5EF4-FFF2-40B4-BE49-F238E27FC236}">
                  <a16:creationId xmlns:a16="http://schemas.microsoft.com/office/drawing/2014/main" id="{B238B827-3D0D-45B4-923A-DA24710C2EE3}"/>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84;p42">
              <a:extLst>
                <a:ext uri="{FF2B5EF4-FFF2-40B4-BE49-F238E27FC236}">
                  <a16:creationId xmlns:a16="http://schemas.microsoft.com/office/drawing/2014/main" id="{071B7FBE-6B8B-4075-9FE2-C943052D4693}"/>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1842;p36">
            <a:extLst>
              <a:ext uri="{FF2B5EF4-FFF2-40B4-BE49-F238E27FC236}">
                <a16:creationId xmlns:a16="http://schemas.microsoft.com/office/drawing/2014/main" id="{26FF8D53-B596-42A6-8A3B-A402374BBCF6}"/>
              </a:ext>
            </a:extLst>
          </p:cNvPr>
          <p:cNvSpPr/>
          <p:nvPr/>
        </p:nvSpPr>
        <p:spPr>
          <a:xfrm>
            <a:off x="7569514" y="163649"/>
            <a:ext cx="593400" cy="59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43;p36">
            <a:extLst>
              <a:ext uri="{FF2B5EF4-FFF2-40B4-BE49-F238E27FC236}">
                <a16:creationId xmlns:a16="http://schemas.microsoft.com/office/drawing/2014/main" id="{E06A19F1-A2D3-4C1D-B472-A13F62CB83C3}"/>
              </a:ext>
            </a:extLst>
          </p:cNvPr>
          <p:cNvSpPr/>
          <p:nvPr/>
        </p:nvSpPr>
        <p:spPr>
          <a:xfrm>
            <a:off x="7866214" y="377275"/>
            <a:ext cx="593400" cy="593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05D8DDB-EB47-42D5-9631-D710E3F32CBB}"/>
              </a:ext>
            </a:extLst>
          </p:cNvPr>
          <p:cNvGrpSpPr/>
          <p:nvPr/>
        </p:nvGrpSpPr>
        <p:grpSpPr>
          <a:xfrm>
            <a:off x="2001962" y="2881141"/>
            <a:ext cx="2196649" cy="1430274"/>
            <a:chOff x="2164081" y="3023471"/>
            <a:chExt cx="1036319" cy="674764"/>
          </a:xfrm>
        </p:grpSpPr>
        <p:sp>
          <p:nvSpPr>
            <p:cNvPr id="2" name="Oval 1">
              <a:extLst>
                <a:ext uri="{FF2B5EF4-FFF2-40B4-BE49-F238E27FC236}">
                  <a16:creationId xmlns:a16="http://schemas.microsoft.com/office/drawing/2014/main" id="{EF5C635F-4109-456D-8D9F-F9926436FA68}"/>
                </a:ext>
              </a:extLst>
            </p:cNvPr>
            <p:cNvSpPr/>
            <p:nvPr/>
          </p:nvSpPr>
          <p:spPr>
            <a:xfrm flipH="1">
              <a:off x="2656206" y="3046331"/>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Oval 14">
              <a:extLst>
                <a:ext uri="{FF2B5EF4-FFF2-40B4-BE49-F238E27FC236}">
                  <a16:creationId xmlns:a16="http://schemas.microsoft.com/office/drawing/2014/main" id="{30905852-C6CB-478E-871E-3498C3FFD088}"/>
                </a:ext>
              </a:extLst>
            </p:cNvPr>
            <p:cNvSpPr/>
            <p:nvPr/>
          </p:nvSpPr>
          <p:spPr>
            <a:xfrm flipH="1">
              <a:off x="3154681" y="343535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Oval 15">
              <a:extLst>
                <a:ext uri="{FF2B5EF4-FFF2-40B4-BE49-F238E27FC236}">
                  <a16:creationId xmlns:a16="http://schemas.microsoft.com/office/drawing/2014/main" id="{CA66F69A-3B2D-4153-8BEA-CAF3ACAB4138}"/>
                </a:ext>
              </a:extLst>
            </p:cNvPr>
            <p:cNvSpPr/>
            <p:nvPr/>
          </p:nvSpPr>
          <p:spPr>
            <a:xfrm flipH="1">
              <a:off x="2984499" y="3652516"/>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Oval 16">
              <a:extLst>
                <a:ext uri="{FF2B5EF4-FFF2-40B4-BE49-F238E27FC236}">
                  <a16:creationId xmlns:a16="http://schemas.microsoft.com/office/drawing/2014/main" id="{04A086DB-1861-4224-84A6-401521DFF79B}"/>
                </a:ext>
              </a:extLst>
            </p:cNvPr>
            <p:cNvSpPr/>
            <p:nvPr/>
          </p:nvSpPr>
          <p:spPr>
            <a:xfrm flipH="1">
              <a:off x="2965450" y="3195321"/>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Oval 17">
              <a:extLst>
                <a:ext uri="{FF2B5EF4-FFF2-40B4-BE49-F238E27FC236}">
                  <a16:creationId xmlns:a16="http://schemas.microsoft.com/office/drawing/2014/main" id="{40F15812-D942-4780-A324-9B09337167E0}"/>
                </a:ext>
              </a:extLst>
            </p:cNvPr>
            <p:cNvSpPr/>
            <p:nvPr/>
          </p:nvSpPr>
          <p:spPr>
            <a:xfrm flipH="1">
              <a:off x="2421256" y="3605528"/>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Oval 18">
              <a:extLst>
                <a:ext uri="{FF2B5EF4-FFF2-40B4-BE49-F238E27FC236}">
                  <a16:creationId xmlns:a16="http://schemas.microsoft.com/office/drawing/2014/main" id="{C6B7848C-199D-491A-BFBC-D5019F71874B}"/>
                </a:ext>
              </a:extLst>
            </p:cNvPr>
            <p:cNvSpPr/>
            <p:nvPr/>
          </p:nvSpPr>
          <p:spPr>
            <a:xfrm flipH="1">
              <a:off x="2678430" y="3389631"/>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Oval 19">
              <a:extLst>
                <a:ext uri="{FF2B5EF4-FFF2-40B4-BE49-F238E27FC236}">
                  <a16:creationId xmlns:a16="http://schemas.microsoft.com/office/drawing/2014/main" id="{3A308E19-CBB0-4764-8003-DB6628A8746A}"/>
                </a:ext>
              </a:extLst>
            </p:cNvPr>
            <p:cNvSpPr/>
            <p:nvPr/>
          </p:nvSpPr>
          <p:spPr>
            <a:xfrm flipH="1">
              <a:off x="2164081" y="3023471"/>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Tree>
    <p:extLst>
      <p:ext uri="{BB962C8B-B14F-4D97-AF65-F5344CB8AC3E}">
        <p14:creationId xmlns:p14="http://schemas.microsoft.com/office/powerpoint/2010/main" val="1686525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animEffect transition="in" filter="fade">
                                      <p:cBhvr>
                                        <p:cTn id="7" dur="500"/>
                                        <p:tgtEl>
                                          <p:spTgt spid="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457200" lvl="0" algn="l" rtl="0">
              <a:spcBef>
                <a:spcPts val="0"/>
              </a:spcBef>
              <a:spcAft>
                <a:spcPts val="0"/>
              </a:spcAft>
              <a:buSzPts val="3600"/>
            </a:pPr>
            <a:r>
              <a:rPr lang="en-US">
                <a:latin typeface="Open Sans"/>
                <a:ea typeface="Open Sans"/>
                <a:cs typeface="Open Sans"/>
                <a:sym typeface="Open Sans"/>
              </a:rPr>
              <a:t>B. Bao </a:t>
            </a:r>
            <a:r>
              <a:rPr lang="en-US" err="1">
                <a:latin typeface="Open Sans"/>
                <a:ea typeface="Open Sans"/>
                <a:cs typeface="Open Sans"/>
                <a:sym typeface="Open Sans"/>
              </a:rPr>
              <a:t>Lồi</a:t>
            </a:r>
            <a:endParaRPr>
              <a:latin typeface="Open Sans"/>
              <a:ea typeface="Open Sans"/>
              <a:cs typeface="Open Sans"/>
              <a:sym typeface="Open Sans"/>
            </a:endParaRPr>
          </a:p>
        </p:txBody>
      </p:sp>
      <mc:AlternateContent xmlns:mc="http://schemas.openxmlformats.org/markup-compatibility/2006" xmlns:a14="http://schemas.microsoft.com/office/drawing/2010/main">
        <mc:Choice Requires="a14">
          <p:sp>
            <p:nvSpPr>
              <p:cNvPr id="88" name="Google Shape;88;p16"/>
              <p:cNvSpPr txBox="1">
                <a:spLocks noGrp="1"/>
              </p:cNvSpPr>
              <p:nvPr>
                <p:ph type="body" idx="1"/>
              </p:nvPr>
            </p:nvSpPr>
            <p:spPr>
              <a:xfrm>
                <a:off x="311700" y="1266325"/>
                <a:ext cx="7024282" cy="1711825"/>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Clr>
                    <a:schemeClr val="accent1"/>
                  </a:buClr>
                  <a:buSzPts val="1800"/>
                  <a:buNone/>
                </a:pPr>
                <a:r>
                  <a:rPr lang="en-US" b="1">
                    <a:solidFill>
                      <a:schemeClr val="accent1"/>
                    </a:solidFill>
                  </a:rPr>
                  <a:t>3. </a:t>
                </a:r>
                <a:r>
                  <a:rPr lang="en-US" b="1" err="1">
                    <a:solidFill>
                      <a:schemeClr val="accent1"/>
                    </a:solidFill>
                  </a:rPr>
                  <a:t>Thuật</a:t>
                </a:r>
                <a:r>
                  <a:rPr lang="en-US" b="1">
                    <a:solidFill>
                      <a:schemeClr val="accent1"/>
                    </a:solidFill>
                  </a:rPr>
                  <a:t> </a:t>
                </a:r>
                <a:r>
                  <a:rPr lang="en-US" b="1" err="1">
                    <a:solidFill>
                      <a:schemeClr val="accent1"/>
                    </a:solidFill>
                  </a:rPr>
                  <a:t>toán</a:t>
                </a:r>
                <a:r>
                  <a:rPr lang="en-US" b="1">
                    <a:solidFill>
                      <a:schemeClr val="accent1"/>
                    </a:solidFill>
                  </a:rPr>
                  <a:t> </a:t>
                </a:r>
                <a:r>
                  <a:rPr lang="en-US" b="1" err="1">
                    <a:solidFill>
                      <a:schemeClr val="accent1"/>
                    </a:solidFill>
                  </a:rPr>
                  <a:t>xác</a:t>
                </a:r>
                <a:r>
                  <a:rPr lang="en-US" b="1">
                    <a:solidFill>
                      <a:schemeClr val="accent1"/>
                    </a:solidFill>
                  </a:rPr>
                  <a:t> </a:t>
                </a:r>
                <a:r>
                  <a:rPr lang="en-US" b="1" err="1">
                    <a:solidFill>
                      <a:schemeClr val="accent1"/>
                    </a:solidFill>
                  </a:rPr>
                  <a:t>định</a:t>
                </a:r>
                <a:r>
                  <a:rPr lang="en-US" b="1">
                    <a:solidFill>
                      <a:schemeClr val="accent1"/>
                    </a:solidFill>
                  </a:rPr>
                  <a:t> bao </a:t>
                </a:r>
                <a:r>
                  <a:rPr lang="en-US" b="1" err="1">
                    <a:solidFill>
                      <a:schemeClr val="accent1"/>
                    </a:solidFill>
                  </a:rPr>
                  <a:t>lồi</a:t>
                </a:r>
                <a:r>
                  <a:rPr lang="en-US" b="1">
                    <a:solidFill>
                      <a:schemeClr val="accent1"/>
                    </a:solidFill>
                  </a:rPr>
                  <a:t>:</a:t>
                </a:r>
                <a:endParaRPr lang="vi-VN" sz="1400"/>
              </a:p>
              <a:p>
                <a:pPr marL="114300" lvl="0" indent="0">
                  <a:buClr>
                    <a:schemeClr val="accent1"/>
                  </a:buClr>
                  <a:buNone/>
                </a:pPr>
                <a:r>
                  <a:rPr lang="vi-VN" sz="1400" i="1">
                    <a:solidFill>
                      <a:srgbClr val="000000"/>
                    </a:solidFill>
                  </a:rPr>
                  <a:t>Các thuật toán xác định bao lồi phổ biến:</a:t>
                </a:r>
              </a:p>
              <a:p>
                <a:pPr lvl="0">
                  <a:buClr>
                    <a:schemeClr val="accent1"/>
                  </a:buClr>
                  <a:buFont typeface="Arial" panose="020B0604020202020204" pitchFamily="34" charset="0"/>
                  <a:buChar char="•"/>
                </a:pPr>
                <a:r>
                  <a:rPr lang="vi-VN" sz="1400">
                    <a:solidFill>
                      <a:srgbClr val="000000"/>
                    </a:solidFill>
                  </a:rPr>
                  <a:t>Thuật toán bọc gói (Gift Wrapping) – Độ phức tạp (trong TH xấu nhất): </a:t>
                </a:r>
                <a14:m>
                  <m:oMath xmlns:m="http://schemas.openxmlformats.org/officeDocument/2006/math">
                    <m:r>
                      <a:rPr lang="vi-VN" sz="1400" b="0" i="1" smtClean="0">
                        <a:solidFill>
                          <a:srgbClr val="000000"/>
                        </a:solidFill>
                        <a:latin typeface="Cambria Math" panose="02040503050406030204" pitchFamily="18" charset="0"/>
                      </a:rPr>
                      <m:t>𝑂</m:t>
                    </m:r>
                    <m:r>
                      <a:rPr lang="vi-VN" sz="1400" b="0" i="1" smtClean="0">
                        <a:solidFill>
                          <a:srgbClr val="000000"/>
                        </a:solidFill>
                        <a:latin typeface="Cambria Math" panose="02040503050406030204" pitchFamily="18" charset="0"/>
                      </a:rPr>
                      <m:t>(</m:t>
                    </m:r>
                    <m:sSup>
                      <m:sSupPr>
                        <m:ctrlPr>
                          <a:rPr lang="vi-VN" sz="1400" b="0" i="1" smtClean="0">
                            <a:solidFill>
                              <a:srgbClr val="000000"/>
                            </a:solidFill>
                            <a:latin typeface="Cambria Math" panose="02040503050406030204" pitchFamily="18" charset="0"/>
                          </a:rPr>
                        </m:ctrlPr>
                      </m:sSupPr>
                      <m:e>
                        <m:r>
                          <a:rPr lang="vi-VN" sz="1400" b="0" i="1" smtClean="0">
                            <a:solidFill>
                              <a:srgbClr val="000000"/>
                            </a:solidFill>
                            <a:latin typeface="Cambria Math" panose="02040503050406030204" pitchFamily="18" charset="0"/>
                          </a:rPr>
                          <m:t>𝑛</m:t>
                        </m:r>
                      </m:e>
                      <m:sup>
                        <m:r>
                          <a:rPr lang="vi-VN" sz="1400" b="0" i="1" smtClean="0">
                            <a:solidFill>
                              <a:srgbClr val="000000"/>
                            </a:solidFill>
                            <a:latin typeface="Cambria Math" panose="02040503050406030204" pitchFamily="18" charset="0"/>
                          </a:rPr>
                          <m:t>2</m:t>
                        </m:r>
                      </m:sup>
                    </m:sSup>
                    <m:r>
                      <a:rPr lang="vi-VN" sz="1400" b="0" i="1" smtClean="0">
                        <a:solidFill>
                          <a:srgbClr val="000000"/>
                        </a:solidFill>
                        <a:latin typeface="Cambria Math" panose="02040503050406030204" pitchFamily="18" charset="0"/>
                      </a:rPr>
                      <m:t>)</m:t>
                    </m:r>
                  </m:oMath>
                </a14:m>
                <a:endParaRPr lang="vi-VN" sz="1400">
                  <a:solidFill>
                    <a:srgbClr val="000000"/>
                  </a:solidFill>
                </a:endParaRPr>
              </a:p>
              <a:p>
                <a:pPr>
                  <a:buClr>
                    <a:schemeClr val="accent1"/>
                  </a:buClr>
                  <a:buFont typeface="Arial" panose="020B0604020202020204" pitchFamily="34" charset="0"/>
                  <a:buChar char="•"/>
                </a:pPr>
                <a:r>
                  <a:rPr lang="vi-VN" sz="1400">
                    <a:solidFill>
                      <a:srgbClr val="000000"/>
                    </a:solidFill>
                  </a:rPr>
                  <a:t>Thuật toán Graham – Độ phức tạp: </a:t>
                </a:r>
                <a14:m>
                  <m:oMath xmlns:m="http://schemas.openxmlformats.org/officeDocument/2006/math">
                    <m:r>
                      <a:rPr lang="vi-VN" sz="1400" i="1">
                        <a:solidFill>
                          <a:srgbClr val="000000"/>
                        </a:solidFill>
                        <a:latin typeface="Cambria Math" panose="02040503050406030204" pitchFamily="18" charset="0"/>
                      </a:rPr>
                      <m:t>𝑂</m:t>
                    </m:r>
                    <m:r>
                      <a:rPr lang="vi-VN" sz="1400" i="1">
                        <a:solidFill>
                          <a:srgbClr val="000000"/>
                        </a:solidFill>
                        <a:latin typeface="Cambria Math" panose="02040503050406030204" pitchFamily="18" charset="0"/>
                      </a:rPr>
                      <m:t>(</m:t>
                    </m:r>
                    <m:r>
                      <a:rPr lang="vi-VN" sz="1400" b="0" i="1" smtClean="0">
                        <a:solidFill>
                          <a:srgbClr val="000000"/>
                        </a:solidFill>
                        <a:latin typeface="Cambria Math" panose="02040503050406030204" pitchFamily="18" charset="0"/>
                      </a:rPr>
                      <m:t>𝑛𝑙𝑜𝑔𝑛</m:t>
                    </m:r>
                    <m:r>
                      <a:rPr lang="vi-VN" sz="1400" i="1">
                        <a:solidFill>
                          <a:srgbClr val="000000"/>
                        </a:solidFill>
                        <a:latin typeface="Cambria Math" panose="02040503050406030204" pitchFamily="18" charset="0"/>
                      </a:rPr>
                      <m:t>)</m:t>
                    </m:r>
                  </m:oMath>
                </a14:m>
                <a:endParaRPr lang="vi-VN" sz="1400">
                  <a:solidFill>
                    <a:srgbClr val="000000"/>
                  </a:solidFill>
                </a:endParaRPr>
              </a:p>
              <a:p>
                <a:pPr>
                  <a:buClr>
                    <a:schemeClr val="accent1"/>
                  </a:buClr>
                  <a:buFont typeface="Arial" panose="020B0604020202020204" pitchFamily="34" charset="0"/>
                  <a:buChar char="•"/>
                </a:pPr>
                <a:r>
                  <a:rPr lang="vi-VN" sz="1400">
                    <a:solidFill>
                      <a:srgbClr val="000000"/>
                    </a:solidFill>
                  </a:rPr>
                  <a:t>Thuật toán chuỗi đơn điệu (Monotone Chain) – Độ phức tạp: </a:t>
                </a:r>
                <a14:m>
                  <m:oMath xmlns:m="http://schemas.openxmlformats.org/officeDocument/2006/math">
                    <m:r>
                      <a:rPr lang="vi-VN" sz="1400" i="1">
                        <a:solidFill>
                          <a:srgbClr val="000000"/>
                        </a:solidFill>
                        <a:latin typeface="Cambria Math" panose="02040503050406030204" pitchFamily="18" charset="0"/>
                      </a:rPr>
                      <m:t>𝑂</m:t>
                    </m:r>
                    <m:r>
                      <a:rPr lang="vi-VN" sz="1400" i="1">
                        <a:solidFill>
                          <a:srgbClr val="000000"/>
                        </a:solidFill>
                        <a:latin typeface="Cambria Math" panose="02040503050406030204" pitchFamily="18" charset="0"/>
                      </a:rPr>
                      <m:t>(</m:t>
                    </m:r>
                    <m:r>
                      <a:rPr lang="vi-VN" sz="1400" b="0" i="1" smtClean="0">
                        <a:solidFill>
                          <a:srgbClr val="000000"/>
                        </a:solidFill>
                        <a:latin typeface="Cambria Math" panose="02040503050406030204" pitchFamily="18" charset="0"/>
                      </a:rPr>
                      <m:t>𝑛𝑙𝑜𝑔𝑛</m:t>
                    </m:r>
                    <m:r>
                      <a:rPr lang="vi-VN" sz="1400" i="1">
                        <a:solidFill>
                          <a:srgbClr val="000000"/>
                        </a:solidFill>
                        <a:latin typeface="Cambria Math" panose="02040503050406030204" pitchFamily="18" charset="0"/>
                      </a:rPr>
                      <m:t>)</m:t>
                    </m:r>
                  </m:oMath>
                </a14:m>
                <a:endParaRPr lang="vi-VN" sz="1400">
                  <a:solidFill>
                    <a:srgbClr val="000000"/>
                  </a:solidFill>
                </a:endParaRPr>
              </a:p>
              <a:p>
                <a:pPr lvl="0">
                  <a:buClr>
                    <a:schemeClr val="accent1"/>
                  </a:buClr>
                  <a:buFont typeface="Arial" panose="020B0604020202020204" pitchFamily="34" charset="0"/>
                  <a:buChar char="•"/>
                </a:pPr>
                <a:endParaRPr lang="vi-VN" sz="1400"/>
              </a:p>
              <a:p>
                <a:pPr marL="114300" lvl="0" indent="0">
                  <a:buClr>
                    <a:schemeClr val="accent1"/>
                  </a:buClr>
                  <a:buNone/>
                </a:pPr>
                <a:endParaRPr lang="vi-VN" sz="1400"/>
              </a:p>
              <a:p>
                <a:pPr marL="114300" lvl="0" indent="0">
                  <a:buClr>
                    <a:schemeClr val="accent1"/>
                  </a:buClr>
                  <a:buNone/>
                </a:pPr>
                <a:endParaRPr lang="vi-VN" sz="1400"/>
              </a:p>
            </p:txBody>
          </p:sp>
        </mc:Choice>
        <mc:Fallback xmlns="">
          <p:sp>
            <p:nvSpPr>
              <p:cNvPr id="88" name="Google Shape;88;p16"/>
              <p:cNvSpPr txBox="1">
                <a:spLocks noGrp="1" noRot="1" noChangeAspect="1" noMove="1" noResize="1" noEditPoints="1" noAdjustHandles="1" noChangeArrowheads="1" noChangeShapeType="1" noTextEdit="1"/>
              </p:cNvSpPr>
              <p:nvPr>
                <p:ph type="body" idx="1"/>
              </p:nvPr>
            </p:nvSpPr>
            <p:spPr>
              <a:xfrm>
                <a:off x="311700" y="1266325"/>
                <a:ext cx="7024282" cy="1711825"/>
              </a:xfrm>
              <a:prstGeom prst="rect">
                <a:avLst/>
              </a:prstGeom>
              <a:blipFill>
                <a:blip r:embed="rId3"/>
                <a:stretch>
                  <a:fillRect/>
                </a:stretch>
              </a:blipFill>
            </p:spPr>
            <p:txBody>
              <a:bodyPr/>
              <a:lstStyle/>
              <a:p>
                <a:r>
                  <a:rPr lang="en-US">
                    <a:noFill/>
                  </a:rPr>
                  <a:t> </a:t>
                </a:r>
              </a:p>
            </p:txBody>
          </p:sp>
        </mc:Fallback>
      </mc:AlternateContent>
      <p:sp>
        <p:nvSpPr>
          <p:cNvPr id="92" name="Google Shape;9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46</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grpSp>
        <p:nvGrpSpPr>
          <p:cNvPr id="53" name="Google Shape;1980;p42">
            <a:extLst>
              <a:ext uri="{FF2B5EF4-FFF2-40B4-BE49-F238E27FC236}">
                <a16:creationId xmlns:a16="http://schemas.microsoft.com/office/drawing/2014/main" id="{29A03DC8-9303-46F4-89D9-F5B049DF3711}"/>
              </a:ext>
            </a:extLst>
          </p:cNvPr>
          <p:cNvGrpSpPr/>
          <p:nvPr/>
        </p:nvGrpSpPr>
        <p:grpSpPr>
          <a:xfrm>
            <a:off x="138216" y="197566"/>
            <a:ext cx="775731" cy="753817"/>
            <a:chOff x="5109838" y="3156700"/>
            <a:chExt cx="306625" cy="297975"/>
          </a:xfrm>
        </p:grpSpPr>
        <p:sp>
          <p:nvSpPr>
            <p:cNvPr id="54" name="Google Shape;1981;p42">
              <a:extLst>
                <a:ext uri="{FF2B5EF4-FFF2-40B4-BE49-F238E27FC236}">
                  <a16:creationId xmlns:a16="http://schemas.microsoft.com/office/drawing/2014/main" id="{E78E35A5-139F-4602-91C3-F257FF16A329}"/>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82;p42">
              <a:extLst>
                <a:ext uri="{FF2B5EF4-FFF2-40B4-BE49-F238E27FC236}">
                  <a16:creationId xmlns:a16="http://schemas.microsoft.com/office/drawing/2014/main" id="{60BF25CA-269C-4487-B7B6-6AA730246F2E}"/>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83;p42">
              <a:extLst>
                <a:ext uri="{FF2B5EF4-FFF2-40B4-BE49-F238E27FC236}">
                  <a16:creationId xmlns:a16="http://schemas.microsoft.com/office/drawing/2014/main" id="{B238B827-3D0D-45B4-923A-DA24710C2EE3}"/>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84;p42">
              <a:extLst>
                <a:ext uri="{FF2B5EF4-FFF2-40B4-BE49-F238E27FC236}">
                  <a16:creationId xmlns:a16="http://schemas.microsoft.com/office/drawing/2014/main" id="{071B7FBE-6B8B-4075-9FE2-C943052D4693}"/>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1842;p36">
            <a:extLst>
              <a:ext uri="{FF2B5EF4-FFF2-40B4-BE49-F238E27FC236}">
                <a16:creationId xmlns:a16="http://schemas.microsoft.com/office/drawing/2014/main" id="{26FF8D53-B596-42A6-8A3B-A402374BBCF6}"/>
              </a:ext>
            </a:extLst>
          </p:cNvPr>
          <p:cNvSpPr/>
          <p:nvPr/>
        </p:nvSpPr>
        <p:spPr>
          <a:xfrm>
            <a:off x="7569514" y="163649"/>
            <a:ext cx="593400" cy="59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43;p36">
            <a:extLst>
              <a:ext uri="{FF2B5EF4-FFF2-40B4-BE49-F238E27FC236}">
                <a16:creationId xmlns:a16="http://schemas.microsoft.com/office/drawing/2014/main" id="{E06A19F1-A2D3-4C1D-B472-A13F62CB83C3}"/>
              </a:ext>
            </a:extLst>
          </p:cNvPr>
          <p:cNvSpPr/>
          <p:nvPr/>
        </p:nvSpPr>
        <p:spPr>
          <a:xfrm>
            <a:off x="7866214" y="377275"/>
            <a:ext cx="593400" cy="593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1138" name="Picture 2">
            <a:extLst>
              <a:ext uri="{FF2B5EF4-FFF2-40B4-BE49-F238E27FC236}">
                <a16:creationId xmlns:a16="http://schemas.microsoft.com/office/drawing/2014/main" id="{6D2177AA-B914-422B-AE02-746868F7E4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623" y="2806932"/>
            <a:ext cx="1711825" cy="1711825"/>
          </a:xfrm>
          <a:prstGeom prst="rect">
            <a:avLst/>
          </a:prstGeom>
          <a:noFill/>
          <a:extLst>
            <a:ext uri="{909E8E84-426E-40DD-AFC4-6F175D3DCCD1}">
              <a14:hiddenFill xmlns:a14="http://schemas.microsoft.com/office/drawing/2010/main">
                <a:solidFill>
                  <a:srgbClr val="FFFFFF"/>
                </a:solidFill>
              </a14:hiddenFill>
            </a:ext>
          </a:extLst>
        </p:spPr>
      </p:pic>
      <p:pic>
        <p:nvPicPr>
          <p:cNvPr id="91140" name="Picture 4">
            <a:extLst>
              <a:ext uri="{FF2B5EF4-FFF2-40B4-BE49-F238E27FC236}">
                <a16:creationId xmlns:a16="http://schemas.microsoft.com/office/drawing/2014/main" id="{4528A625-32E7-4A5E-BBC5-0CA0D3EC0682}"/>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247470" y="2721270"/>
            <a:ext cx="1719503" cy="1762490"/>
          </a:xfrm>
          <a:prstGeom prst="rect">
            <a:avLst/>
          </a:prstGeom>
          <a:noFill/>
          <a:extLst>
            <a:ext uri="{909E8E84-426E-40DD-AFC4-6F175D3DCCD1}">
              <a14:hiddenFill xmlns:a14="http://schemas.microsoft.com/office/drawing/2010/main">
                <a:solidFill>
                  <a:srgbClr val="FFFFFF"/>
                </a:solidFill>
              </a14:hiddenFill>
            </a:ext>
          </a:extLst>
        </p:spPr>
      </p:pic>
      <p:pic>
        <p:nvPicPr>
          <p:cNvPr id="91142" name="Picture 6">
            <a:extLst>
              <a:ext uri="{FF2B5EF4-FFF2-40B4-BE49-F238E27FC236}">
                <a16:creationId xmlns:a16="http://schemas.microsoft.com/office/drawing/2014/main" id="{EFDADDBF-C92F-46D0-961B-CBE9DCA017AB}"/>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896531" y="2764517"/>
            <a:ext cx="1762490" cy="17624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C9C65C4-07E8-4414-B8B6-AB405C85BA91}"/>
              </a:ext>
            </a:extLst>
          </p:cNvPr>
          <p:cNvSpPr txBox="1"/>
          <p:nvPr/>
        </p:nvSpPr>
        <p:spPr>
          <a:xfrm>
            <a:off x="567509" y="4706128"/>
            <a:ext cx="1747594" cy="307777"/>
          </a:xfrm>
          <a:prstGeom prst="rect">
            <a:avLst/>
          </a:prstGeom>
          <a:noFill/>
        </p:spPr>
        <p:txBody>
          <a:bodyPr wrap="none" rtlCol="0">
            <a:spAutoFit/>
          </a:bodyPr>
          <a:lstStyle/>
          <a:p>
            <a:r>
              <a:rPr lang="en-US" err="1">
                <a:latin typeface="Open Sans" panose="020B0606030504020204" pitchFamily="34" charset="0"/>
                <a:ea typeface="Open Sans" panose="020B0606030504020204" pitchFamily="34" charset="0"/>
                <a:cs typeface="Open Sans" panose="020B0606030504020204" pitchFamily="34" charset="0"/>
              </a:rPr>
              <a:t>Thuật</a:t>
            </a:r>
            <a:r>
              <a:rPr lang="en-US">
                <a:latin typeface="Open Sans" panose="020B0606030504020204" pitchFamily="34" charset="0"/>
                <a:ea typeface="Open Sans" panose="020B0606030504020204" pitchFamily="34" charset="0"/>
                <a:cs typeface="Open Sans" panose="020B0606030504020204" pitchFamily="34" charset="0"/>
              </a:rPr>
              <a:t> </a:t>
            </a:r>
            <a:r>
              <a:rPr lang="en-US" err="1">
                <a:latin typeface="Open Sans" panose="020B0606030504020204" pitchFamily="34" charset="0"/>
                <a:ea typeface="Open Sans" panose="020B0606030504020204" pitchFamily="34" charset="0"/>
                <a:cs typeface="Open Sans" panose="020B0606030504020204" pitchFamily="34" charset="0"/>
              </a:rPr>
              <a:t>toán</a:t>
            </a:r>
            <a:r>
              <a:rPr lang="en-US">
                <a:latin typeface="Open Sans" panose="020B0606030504020204" pitchFamily="34" charset="0"/>
                <a:ea typeface="Open Sans" panose="020B0606030504020204" pitchFamily="34" charset="0"/>
                <a:cs typeface="Open Sans" panose="020B0606030504020204" pitchFamily="34" charset="0"/>
              </a:rPr>
              <a:t> </a:t>
            </a:r>
            <a:r>
              <a:rPr lang="en-US" err="1">
                <a:latin typeface="Open Sans" panose="020B0606030504020204" pitchFamily="34" charset="0"/>
                <a:ea typeface="Open Sans" panose="020B0606030504020204" pitchFamily="34" charset="0"/>
                <a:cs typeface="Open Sans" panose="020B0606030504020204" pitchFamily="34" charset="0"/>
              </a:rPr>
              <a:t>bọc</a:t>
            </a:r>
            <a:r>
              <a:rPr lang="en-US">
                <a:latin typeface="Open Sans" panose="020B0606030504020204" pitchFamily="34" charset="0"/>
                <a:ea typeface="Open Sans" panose="020B0606030504020204" pitchFamily="34" charset="0"/>
                <a:cs typeface="Open Sans" panose="020B0606030504020204" pitchFamily="34" charset="0"/>
              </a:rPr>
              <a:t> </a:t>
            </a:r>
            <a:r>
              <a:rPr lang="en-US" err="1">
                <a:latin typeface="Open Sans" panose="020B0606030504020204" pitchFamily="34" charset="0"/>
                <a:ea typeface="Open Sans" panose="020B0606030504020204" pitchFamily="34" charset="0"/>
                <a:cs typeface="Open Sans" panose="020B0606030504020204" pitchFamily="34" charset="0"/>
              </a:rPr>
              <a:t>gói</a:t>
            </a:r>
            <a:endParaRPr lang="vi-VN">
              <a:latin typeface="Open Sans" panose="020B0606030504020204" pitchFamily="34" charset="0"/>
              <a:ea typeface="Open Sans" panose="020B0606030504020204" pitchFamily="34" charset="0"/>
              <a:cs typeface="Open Sans" panose="020B0606030504020204" pitchFamily="34" charset="0"/>
            </a:endParaRPr>
          </a:p>
        </p:txBody>
      </p:sp>
      <p:sp>
        <p:nvSpPr>
          <p:cNvPr id="24" name="TextBox 23">
            <a:extLst>
              <a:ext uri="{FF2B5EF4-FFF2-40B4-BE49-F238E27FC236}">
                <a16:creationId xmlns:a16="http://schemas.microsoft.com/office/drawing/2014/main" id="{2A64F2E7-45AF-4ED3-995E-D2BF3552210C}"/>
              </a:ext>
            </a:extLst>
          </p:cNvPr>
          <p:cNvSpPr txBox="1"/>
          <p:nvPr/>
        </p:nvSpPr>
        <p:spPr>
          <a:xfrm>
            <a:off x="3301132" y="4706128"/>
            <a:ext cx="1826141" cy="307777"/>
          </a:xfrm>
          <a:prstGeom prst="rect">
            <a:avLst/>
          </a:prstGeom>
          <a:noFill/>
        </p:spPr>
        <p:txBody>
          <a:bodyPr wrap="none" rtlCol="0">
            <a:spAutoFit/>
          </a:bodyPr>
          <a:lstStyle/>
          <a:p>
            <a:r>
              <a:rPr lang="en-US" err="1">
                <a:latin typeface="Open Sans" panose="020B0606030504020204" pitchFamily="34" charset="0"/>
                <a:ea typeface="Open Sans" panose="020B0606030504020204" pitchFamily="34" charset="0"/>
                <a:cs typeface="Open Sans" panose="020B0606030504020204" pitchFamily="34" charset="0"/>
              </a:rPr>
              <a:t>Thuật</a:t>
            </a:r>
            <a:r>
              <a:rPr lang="en-US">
                <a:latin typeface="Open Sans" panose="020B0606030504020204" pitchFamily="34" charset="0"/>
                <a:ea typeface="Open Sans" panose="020B0606030504020204" pitchFamily="34" charset="0"/>
                <a:cs typeface="Open Sans" panose="020B0606030504020204" pitchFamily="34" charset="0"/>
              </a:rPr>
              <a:t> </a:t>
            </a:r>
            <a:r>
              <a:rPr lang="en-US" err="1">
                <a:latin typeface="Open Sans" panose="020B0606030504020204" pitchFamily="34" charset="0"/>
                <a:ea typeface="Open Sans" panose="020B0606030504020204" pitchFamily="34" charset="0"/>
                <a:cs typeface="Open Sans" panose="020B0606030504020204" pitchFamily="34" charset="0"/>
              </a:rPr>
              <a:t>toán</a:t>
            </a:r>
            <a:r>
              <a:rPr lang="en-US">
                <a:latin typeface="Open Sans" panose="020B0606030504020204" pitchFamily="34" charset="0"/>
                <a:ea typeface="Open Sans" panose="020B0606030504020204" pitchFamily="34" charset="0"/>
                <a:cs typeface="Open Sans" panose="020B0606030504020204" pitchFamily="34" charset="0"/>
              </a:rPr>
              <a:t> Graham</a:t>
            </a:r>
            <a:endParaRPr lang="vi-VN">
              <a:latin typeface="Open Sans" panose="020B0606030504020204" pitchFamily="34" charset="0"/>
              <a:ea typeface="Open Sans" panose="020B0606030504020204" pitchFamily="34" charset="0"/>
              <a:cs typeface="Open Sans" panose="020B0606030504020204" pitchFamily="34" charset="0"/>
            </a:endParaRPr>
          </a:p>
        </p:txBody>
      </p:sp>
      <p:sp>
        <p:nvSpPr>
          <p:cNvPr id="25" name="TextBox 24">
            <a:extLst>
              <a:ext uri="{FF2B5EF4-FFF2-40B4-BE49-F238E27FC236}">
                <a16:creationId xmlns:a16="http://schemas.microsoft.com/office/drawing/2014/main" id="{20A4E4DC-3FA7-4CBF-9999-CB9D79F0FCEB}"/>
              </a:ext>
            </a:extLst>
          </p:cNvPr>
          <p:cNvSpPr txBox="1"/>
          <p:nvPr/>
        </p:nvSpPr>
        <p:spPr>
          <a:xfrm>
            <a:off x="5761295" y="4698475"/>
            <a:ext cx="2545890" cy="307777"/>
          </a:xfrm>
          <a:prstGeom prst="rect">
            <a:avLst/>
          </a:prstGeom>
          <a:noFill/>
        </p:spPr>
        <p:txBody>
          <a:bodyPr wrap="none" rtlCol="0">
            <a:spAutoFit/>
          </a:bodyPr>
          <a:lstStyle/>
          <a:p>
            <a:r>
              <a:rPr lang="en-US" err="1">
                <a:latin typeface="Open Sans" panose="020B0606030504020204" pitchFamily="34" charset="0"/>
                <a:ea typeface="Open Sans" panose="020B0606030504020204" pitchFamily="34" charset="0"/>
                <a:cs typeface="Open Sans" panose="020B0606030504020204" pitchFamily="34" charset="0"/>
              </a:rPr>
              <a:t>Thuật</a:t>
            </a:r>
            <a:r>
              <a:rPr lang="en-US">
                <a:latin typeface="Open Sans" panose="020B0606030504020204" pitchFamily="34" charset="0"/>
                <a:ea typeface="Open Sans" panose="020B0606030504020204" pitchFamily="34" charset="0"/>
                <a:cs typeface="Open Sans" panose="020B0606030504020204" pitchFamily="34" charset="0"/>
              </a:rPr>
              <a:t> </a:t>
            </a:r>
            <a:r>
              <a:rPr lang="en-US" err="1">
                <a:latin typeface="Open Sans" panose="020B0606030504020204" pitchFamily="34" charset="0"/>
                <a:ea typeface="Open Sans" panose="020B0606030504020204" pitchFamily="34" charset="0"/>
                <a:cs typeface="Open Sans" panose="020B0606030504020204" pitchFamily="34" charset="0"/>
              </a:rPr>
              <a:t>toán</a:t>
            </a:r>
            <a:r>
              <a:rPr lang="en-US">
                <a:latin typeface="Open Sans" panose="020B0606030504020204" pitchFamily="34" charset="0"/>
                <a:ea typeface="Open Sans" panose="020B0606030504020204" pitchFamily="34" charset="0"/>
                <a:cs typeface="Open Sans" panose="020B0606030504020204" pitchFamily="34" charset="0"/>
              </a:rPr>
              <a:t> Monotone Chain</a:t>
            </a:r>
            <a:endParaRPr lang="vi-VN">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42272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animEffect transition="in" filter="fade">
                                      <p:cBhvr>
                                        <p:cTn id="7" dur="500"/>
                                        <p:tgtEl>
                                          <p:spTgt spid="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457200" lvl="0" algn="l" rtl="0">
              <a:spcBef>
                <a:spcPts val="0"/>
              </a:spcBef>
              <a:spcAft>
                <a:spcPts val="0"/>
              </a:spcAft>
              <a:buSzPts val="3600"/>
            </a:pPr>
            <a:r>
              <a:rPr lang="en-US">
                <a:latin typeface="Open Sans"/>
                <a:ea typeface="Open Sans"/>
                <a:cs typeface="Open Sans"/>
                <a:sym typeface="Open Sans"/>
              </a:rPr>
              <a:t>B. Bao </a:t>
            </a:r>
            <a:r>
              <a:rPr lang="en-US" err="1">
                <a:latin typeface="Open Sans"/>
                <a:ea typeface="Open Sans"/>
                <a:cs typeface="Open Sans"/>
                <a:sym typeface="Open Sans"/>
              </a:rPr>
              <a:t>Lồi</a:t>
            </a:r>
            <a:endParaRPr>
              <a:latin typeface="Open Sans"/>
              <a:ea typeface="Open Sans"/>
              <a:cs typeface="Open Sans"/>
              <a:sym typeface="Open Sans"/>
            </a:endParaRPr>
          </a:p>
        </p:txBody>
      </p:sp>
      <p:sp>
        <p:nvSpPr>
          <p:cNvPr id="88" name="Google Shape;88;p16"/>
          <p:cNvSpPr txBox="1">
            <a:spLocks noGrp="1"/>
          </p:cNvSpPr>
          <p:nvPr>
            <p:ph type="body" idx="1"/>
          </p:nvPr>
        </p:nvSpPr>
        <p:spPr>
          <a:xfrm>
            <a:off x="311700" y="1266325"/>
            <a:ext cx="5365200" cy="3008495"/>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Clr>
                <a:schemeClr val="accent1"/>
              </a:buClr>
              <a:buSzPts val="1800"/>
              <a:buNone/>
            </a:pPr>
            <a:r>
              <a:rPr lang="en-US" b="1">
                <a:solidFill>
                  <a:schemeClr val="accent1"/>
                </a:solidFill>
              </a:rPr>
              <a:t>3. </a:t>
            </a:r>
            <a:r>
              <a:rPr lang="en-US" b="1" err="1">
                <a:solidFill>
                  <a:schemeClr val="accent1"/>
                </a:solidFill>
              </a:rPr>
              <a:t>Thuật</a:t>
            </a:r>
            <a:r>
              <a:rPr lang="en-US" b="1">
                <a:solidFill>
                  <a:schemeClr val="accent1"/>
                </a:solidFill>
              </a:rPr>
              <a:t> </a:t>
            </a:r>
            <a:r>
              <a:rPr lang="en-US" b="1" err="1">
                <a:solidFill>
                  <a:schemeClr val="accent1"/>
                </a:solidFill>
              </a:rPr>
              <a:t>toán</a:t>
            </a:r>
            <a:r>
              <a:rPr lang="en-US" b="1">
                <a:solidFill>
                  <a:schemeClr val="accent1"/>
                </a:solidFill>
              </a:rPr>
              <a:t> </a:t>
            </a:r>
            <a:r>
              <a:rPr lang="en-US" b="1" err="1">
                <a:solidFill>
                  <a:schemeClr val="accent1"/>
                </a:solidFill>
              </a:rPr>
              <a:t>xác</a:t>
            </a:r>
            <a:r>
              <a:rPr lang="en-US" b="1">
                <a:solidFill>
                  <a:schemeClr val="accent1"/>
                </a:solidFill>
              </a:rPr>
              <a:t> </a:t>
            </a:r>
            <a:r>
              <a:rPr lang="en-US" b="1" err="1">
                <a:solidFill>
                  <a:schemeClr val="accent1"/>
                </a:solidFill>
              </a:rPr>
              <a:t>định</a:t>
            </a:r>
            <a:r>
              <a:rPr lang="en-US" b="1">
                <a:solidFill>
                  <a:schemeClr val="accent1"/>
                </a:solidFill>
              </a:rPr>
              <a:t> bao </a:t>
            </a:r>
            <a:r>
              <a:rPr lang="en-US" b="1" err="1">
                <a:solidFill>
                  <a:schemeClr val="accent1"/>
                </a:solidFill>
              </a:rPr>
              <a:t>lồi</a:t>
            </a:r>
            <a:r>
              <a:rPr lang="en-US" b="1">
                <a:solidFill>
                  <a:schemeClr val="accent1"/>
                </a:solidFill>
              </a:rPr>
              <a:t>:</a:t>
            </a:r>
          </a:p>
          <a:p>
            <a:pPr marL="114300" lvl="0" indent="0">
              <a:buClr>
                <a:schemeClr val="accent1"/>
              </a:buClr>
              <a:buNone/>
            </a:pPr>
            <a:r>
              <a:rPr lang="vi-VN" sz="1400" b="1" i="1">
                <a:solidFill>
                  <a:srgbClr val="000000"/>
                </a:solidFill>
              </a:rPr>
              <a:t>Thuật toán Chuỗi đơn điệu (Monotone chain)</a:t>
            </a:r>
          </a:p>
          <a:p>
            <a:pPr marL="114300" lvl="0" indent="0">
              <a:buClr>
                <a:schemeClr val="accent1"/>
              </a:buClr>
              <a:buNone/>
            </a:pPr>
            <a:endParaRPr lang="vi-VN" sz="1400">
              <a:solidFill>
                <a:srgbClr val="000000"/>
              </a:solidFill>
            </a:endParaRPr>
          </a:p>
          <a:p>
            <a:pPr marL="114300" lvl="0" indent="0">
              <a:buClr>
                <a:schemeClr val="accent1"/>
              </a:buClr>
              <a:buNone/>
            </a:pPr>
            <a:r>
              <a:rPr lang="vi-VN" sz="1400" b="1">
                <a:solidFill>
                  <a:srgbClr val="000000"/>
                </a:solidFill>
              </a:rPr>
              <a:t>Ý tưởng: </a:t>
            </a:r>
          </a:p>
          <a:p>
            <a:pPr lvl="0">
              <a:buClr>
                <a:schemeClr val="accent1"/>
              </a:buClr>
              <a:buFont typeface="Arial" panose="020B0604020202020204" pitchFamily="34" charset="0"/>
              <a:buChar char="•"/>
            </a:pPr>
            <a:r>
              <a:rPr lang="vi-VN" sz="1400">
                <a:solidFill>
                  <a:srgbClr val="000000"/>
                </a:solidFill>
              </a:rPr>
              <a:t>Sắp xếp các điểm lại theo hoành độ, điểm xa nhất nằm ở bên trái (trái nhất) và điểm xa nhất nằm ở bên phải (phải nhất) luôn luôn là hai đỉnh của bao lồi.</a:t>
            </a:r>
          </a:p>
          <a:p>
            <a:pPr lvl="0">
              <a:buClr>
                <a:schemeClr val="accent1"/>
              </a:buClr>
              <a:buFont typeface="Arial" panose="020B0604020202020204" pitchFamily="34" charset="0"/>
              <a:buChar char="•"/>
            </a:pPr>
            <a:r>
              <a:rPr lang="vi-VN" sz="1400">
                <a:solidFill>
                  <a:srgbClr val="000000"/>
                </a:solidFill>
              </a:rPr>
              <a:t>Phần bao lồi từ ở phía trên từ điểm trái nhất tới điểm phải nhất (theo chiều kim đồng hồ) được gọi là phần bao trên. Ngược lại, phần ở phía dưới được gọi là bao dưới.</a:t>
            </a:r>
          </a:p>
          <a:p>
            <a:pPr marL="114300" lvl="0" indent="0">
              <a:buClr>
                <a:schemeClr val="accent1"/>
              </a:buClr>
              <a:buNone/>
            </a:pPr>
            <a:endParaRPr lang="vi-VN" sz="1400"/>
          </a:p>
          <a:p>
            <a:pPr marL="114300" lvl="0" indent="0">
              <a:buClr>
                <a:schemeClr val="accent1"/>
              </a:buClr>
              <a:buNone/>
            </a:pPr>
            <a:endParaRPr lang="vi-VN" sz="1400"/>
          </a:p>
          <a:p>
            <a:pPr marL="114300" lvl="0" indent="0">
              <a:buClr>
                <a:schemeClr val="accent1"/>
              </a:buClr>
              <a:buNone/>
            </a:pPr>
            <a:endParaRPr lang="vi-VN" sz="1400"/>
          </a:p>
          <a:p>
            <a:pPr marL="114300" lvl="0" indent="0">
              <a:buClr>
                <a:schemeClr val="accent1"/>
              </a:buClr>
              <a:buNone/>
            </a:pPr>
            <a:endParaRPr lang="vi-VN" sz="1400"/>
          </a:p>
          <a:p>
            <a:pPr marL="114300" lvl="0" indent="0">
              <a:buClr>
                <a:schemeClr val="accent1"/>
              </a:buClr>
              <a:buNone/>
            </a:pPr>
            <a:endParaRPr lang="vi-VN" sz="1400"/>
          </a:p>
        </p:txBody>
      </p:sp>
      <p:sp>
        <p:nvSpPr>
          <p:cNvPr id="92" name="Google Shape;9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47</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grpSp>
        <p:nvGrpSpPr>
          <p:cNvPr id="53" name="Google Shape;1980;p42">
            <a:extLst>
              <a:ext uri="{FF2B5EF4-FFF2-40B4-BE49-F238E27FC236}">
                <a16:creationId xmlns:a16="http://schemas.microsoft.com/office/drawing/2014/main" id="{29A03DC8-9303-46F4-89D9-F5B049DF3711}"/>
              </a:ext>
            </a:extLst>
          </p:cNvPr>
          <p:cNvGrpSpPr/>
          <p:nvPr/>
        </p:nvGrpSpPr>
        <p:grpSpPr>
          <a:xfrm>
            <a:off x="138216" y="197566"/>
            <a:ext cx="775731" cy="753817"/>
            <a:chOff x="5109838" y="3156700"/>
            <a:chExt cx="306625" cy="297975"/>
          </a:xfrm>
        </p:grpSpPr>
        <p:sp>
          <p:nvSpPr>
            <p:cNvPr id="54" name="Google Shape;1981;p42">
              <a:extLst>
                <a:ext uri="{FF2B5EF4-FFF2-40B4-BE49-F238E27FC236}">
                  <a16:creationId xmlns:a16="http://schemas.microsoft.com/office/drawing/2014/main" id="{E78E35A5-139F-4602-91C3-F257FF16A329}"/>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82;p42">
              <a:extLst>
                <a:ext uri="{FF2B5EF4-FFF2-40B4-BE49-F238E27FC236}">
                  <a16:creationId xmlns:a16="http://schemas.microsoft.com/office/drawing/2014/main" id="{60BF25CA-269C-4487-B7B6-6AA730246F2E}"/>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83;p42">
              <a:extLst>
                <a:ext uri="{FF2B5EF4-FFF2-40B4-BE49-F238E27FC236}">
                  <a16:creationId xmlns:a16="http://schemas.microsoft.com/office/drawing/2014/main" id="{B238B827-3D0D-45B4-923A-DA24710C2EE3}"/>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84;p42">
              <a:extLst>
                <a:ext uri="{FF2B5EF4-FFF2-40B4-BE49-F238E27FC236}">
                  <a16:creationId xmlns:a16="http://schemas.microsoft.com/office/drawing/2014/main" id="{071B7FBE-6B8B-4075-9FE2-C943052D4693}"/>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1842;p36">
            <a:extLst>
              <a:ext uri="{FF2B5EF4-FFF2-40B4-BE49-F238E27FC236}">
                <a16:creationId xmlns:a16="http://schemas.microsoft.com/office/drawing/2014/main" id="{26FF8D53-B596-42A6-8A3B-A402374BBCF6}"/>
              </a:ext>
            </a:extLst>
          </p:cNvPr>
          <p:cNvSpPr/>
          <p:nvPr/>
        </p:nvSpPr>
        <p:spPr>
          <a:xfrm>
            <a:off x="7569514" y="163649"/>
            <a:ext cx="593400" cy="59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43;p36">
            <a:extLst>
              <a:ext uri="{FF2B5EF4-FFF2-40B4-BE49-F238E27FC236}">
                <a16:creationId xmlns:a16="http://schemas.microsoft.com/office/drawing/2014/main" id="{E06A19F1-A2D3-4C1D-B472-A13F62CB83C3}"/>
              </a:ext>
            </a:extLst>
          </p:cNvPr>
          <p:cNvSpPr/>
          <p:nvPr/>
        </p:nvSpPr>
        <p:spPr>
          <a:xfrm>
            <a:off x="7866214" y="377275"/>
            <a:ext cx="593400" cy="593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roup 45">
            <a:extLst>
              <a:ext uri="{FF2B5EF4-FFF2-40B4-BE49-F238E27FC236}">
                <a16:creationId xmlns:a16="http://schemas.microsoft.com/office/drawing/2014/main" id="{0FC2A7F0-6253-4331-8C9F-4EBED9B09991}"/>
              </a:ext>
            </a:extLst>
          </p:cNvPr>
          <p:cNvGrpSpPr/>
          <p:nvPr/>
        </p:nvGrpSpPr>
        <p:grpSpPr>
          <a:xfrm>
            <a:off x="4861009" y="1223691"/>
            <a:ext cx="4246711" cy="2653484"/>
            <a:chOff x="4861009" y="1223691"/>
            <a:chExt cx="4246711" cy="2653484"/>
          </a:xfrm>
        </p:grpSpPr>
        <p:cxnSp>
          <p:nvCxnSpPr>
            <p:cNvPr id="47" name="Straight Connector 46">
              <a:extLst>
                <a:ext uri="{FF2B5EF4-FFF2-40B4-BE49-F238E27FC236}">
                  <a16:creationId xmlns:a16="http://schemas.microsoft.com/office/drawing/2014/main" id="{5FFBE544-D545-4F25-8E7D-2AD3D68A8A6C}"/>
                </a:ext>
              </a:extLst>
            </p:cNvPr>
            <p:cNvCxnSpPr>
              <a:cxnSpLocks/>
              <a:stCxn id="76" idx="4"/>
              <a:endCxn id="74" idx="6"/>
            </p:cNvCxnSpPr>
            <p:nvPr/>
          </p:nvCxnSpPr>
          <p:spPr>
            <a:xfrm>
              <a:off x="6124809" y="2146090"/>
              <a:ext cx="414873" cy="86815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242C200-BF1F-4D1E-ADF8-E03839C93CEC}"/>
                </a:ext>
              </a:extLst>
            </p:cNvPr>
            <p:cNvCxnSpPr>
              <a:cxnSpLocks/>
              <a:stCxn id="74" idx="3"/>
              <a:endCxn id="72" idx="6"/>
            </p:cNvCxnSpPr>
            <p:nvPr/>
          </p:nvCxnSpPr>
          <p:spPr>
            <a:xfrm>
              <a:off x="6595332" y="3065932"/>
              <a:ext cx="902386" cy="4927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5BC9DF6-3C0E-4788-A209-AA6DDBBBA52E}"/>
                </a:ext>
              </a:extLst>
            </p:cNvPr>
            <p:cNvCxnSpPr>
              <a:cxnSpLocks/>
              <a:stCxn id="72" idx="2"/>
              <a:endCxn id="71" idx="5"/>
            </p:cNvCxnSpPr>
            <p:nvPr/>
          </p:nvCxnSpPr>
          <p:spPr>
            <a:xfrm flipV="1">
              <a:off x="7576418" y="2793865"/>
              <a:ext cx="225775" cy="32134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213B379-FCF6-4CC4-9E96-E50909805CA5}"/>
                </a:ext>
              </a:extLst>
            </p:cNvPr>
            <p:cNvCxnSpPr>
              <a:cxnSpLocks/>
              <a:stCxn id="76" idx="2"/>
              <a:endCxn id="70" idx="6"/>
            </p:cNvCxnSpPr>
            <p:nvPr/>
          </p:nvCxnSpPr>
          <p:spPr>
            <a:xfrm>
              <a:off x="6164159" y="2109544"/>
              <a:ext cx="768439" cy="36547"/>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782EB8C-DA50-4D2D-AEDA-4CFFF5E9095F}"/>
                </a:ext>
              </a:extLst>
            </p:cNvPr>
            <p:cNvCxnSpPr>
              <a:cxnSpLocks/>
              <a:stCxn id="70" idx="2"/>
              <a:endCxn id="73" idx="7"/>
            </p:cNvCxnSpPr>
            <p:nvPr/>
          </p:nvCxnSpPr>
          <p:spPr>
            <a:xfrm>
              <a:off x="7011298" y="2146091"/>
              <a:ext cx="465154" cy="212351"/>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9A40E30-65A5-4752-AE9A-C72B194082AF}"/>
                </a:ext>
              </a:extLst>
            </p:cNvPr>
            <p:cNvCxnSpPr>
              <a:cxnSpLocks/>
              <a:stCxn id="73" idx="3"/>
              <a:endCxn id="71" idx="7"/>
            </p:cNvCxnSpPr>
            <p:nvPr/>
          </p:nvCxnSpPr>
          <p:spPr>
            <a:xfrm>
              <a:off x="7532102" y="2410126"/>
              <a:ext cx="270091" cy="332055"/>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64F4FD1A-9ABF-4FE5-B8FF-736F3231E0C1}"/>
                </a:ext>
              </a:extLst>
            </p:cNvPr>
            <p:cNvGrpSpPr/>
            <p:nvPr/>
          </p:nvGrpSpPr>
          <p:grpSpPr>
            <a:xfrm>
              <a:off x="4861009" y="1223691"/>
              <a:ext cx="4246711" cy="2653484"/>
              <a:chOff x="4861009" y="1223691"/>
              <a:chExt cx="4246711" cy="2653484"/>
            </a:xfrm>
          </p:grpSpPr>
          <p:grpSp>
            <p:nvGrpSpPr>
              <p:cNvPr id="59" name="Group 58">
                <a:extLst>
                  <a:ext uri="{FF2B5EF4-FFF2-40B4-BE49-F238E27FC236}">
                    <a16:creationId xmlns:a16="http://schemas.microsoft.com/office/drawing/2014/main" id="{54B61495-2BCC-43F6-A32A-1C4447BB0617}"/>
                  </a:ext>
                </a:extLst>
              </p:cNvPr>
              <p:cNvGrpSpPr/>
              <p:nvPr/>
            </p:nvGrpSpPr>
            <p:grpSpPr>
              <a:xfrm>
                <a:off x="4861009" y="1223691"/>
                <a:ext cx="4246711" cy="2653484"/>
                <a:chOff x="4662000" y="1170735"/>
                <a:chExt cx="4246711" cy="2653484"/>
              </a:xfrm>
            </p:grpSpPr>
            <p:grpSp>
              <p:nvGrpSpPr>
                <p:cNvPr id="63" name="Group 62">
                  <a:extLst>
                    <a:ext uri="{FF2B5EF4-FFF2-40B4-BE49-F238E27FC236}">
                      <a16:creationId xmlns:a16="http://schemas.microsoft.com/office/drawing/2014/main" id="{18A49D5B-DCE5-4727-B818-F3E4871D318E}"/>
                    </a:ext>
                  </a:extLst>
                </p:cNvPr>
                <p:cNvGrpSpPr/>
                <p:nvPr/>
              </p:nvGrpSpPr>
              <p:grpSpPr>
                <a:xfrm>
                  <a:off x="5886437" y="2020051"/>
                  <a:ext cx="1783903" cy="1078760"/>
                  <a:chOff x="2164081" y="3023471"/>
                  <a:chExt cx="1036319" cy="674764"/>
                </a:xfrm>
              </p:grpSpPr>
              <p:sp>
                <p:nvSpPr>
                  <p:cNvPr id="70" name="Oval 69">
                    <a:extLst>
                      <a:ext uri="{FF2B5EF4-FFF2-40B4-BE49-F238E27FC236}">
                        <a16:creationId xmlns:a16="http://schemas.microsoft.com/office/drawing/2014/main" id="{40FD1144-776A-49A1-95E4-02FEE0138CBB}"/>
                      </a:ext>
                    </a:extLst>
                  </p:cNvPr>
                  <p:cNvSpPr/>
                  <p:nvPr/>
                </p:nvSpPr>
                <p:spPr>
                  <a:xfrm flipH="1">
                    <a:off x="2656206" y="3046331"/>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1" name="Oval 70">
                    <a:extLst>
                      <a:ext uri="{FF2B5EF4-FFF2-40B4-BE49-F238E27FC236}">
                        <a16:creationId xmlns:a16="http://schemas.microsoft.com/office/drawing/2014/main" id="{921DE3FC-A4A9-4439-88A1-D6775F6E8160}"/>
                      </a:ext>
                    </a:extLst>
                  </p:cNvPr>
                  <p:cNvSpPr/>
                  <p:nvPr/>
                </p:nvSpPr>
                <p:spPr>
                  <a:xfrm flipH="1">
                    <a:off x="3154681" y="343535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2" name="Oval 71">
                    <a:extLst>
                      <a:ext uri="{FF2B5EF4-FFF2-40B4-BE49-F238E27FC236}">
                        <a16:creationId xmlns:a16="http://schemas.microsoft.com/office/drawing/2014/main" id="{9A909610-E7FF-45E6-A0FE-4616C0F594C4}"/>
                      </a:ext>
                    </a:extLst>
                  </p:cNvPr>
                  <p:cNvSpPr/>
                  <p:nvPr/>
                </p:nvSpPr>
                <p:spPr>
                  <a:xfrm flipH="1">
                    <a:off x="2984499" y="3652516"/>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3" name="Oval 72">
                    <a:extLst>
                      <a:ext uri="{FF2B5EF4-FFF2-40B4-BE49-F238E27FC236}">
                        <a16:creationId xmlns:a16="http://schemas.microsoft.com/office/drawing/2014/main" id="{784AD592-8886-490C-BCE8-2C537440B2B6}"/>
                      </a:ext>
                    </a:extLst>
                  </p:cNvPr>
                  <p:cNvSpPr/>
                  <p:nvPr/>
                </p:nvSpPr>
                <p:spPr>
                  <a:xfrm flipH="1">
                    <a:off x="2965450" y="3195321"/>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4" name="Oval 73">
                    <a:extLst>
                      <a:ext uri="{FF2B5EF4-FFF2-40B4-BE49-F238E27FC236}">
                        <a16:creationId xmlns:a16="http://schemas.microsoft.com/office/drawing/2014/main" id="{44799AB2-BEC1-4320-9720-7F29F4480B38}"/>
                      </a:ext>
                    </a:extLst>
                  </p:cNvPr>
                  <p:cNvSpPr/>
                  <p:nvPr/>
                </p:nvSpPr>
                <p:spPr>
                  <a:xfrm flipH="1">
                    <a:off x="2421256" y="3605528"/>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5" name="Oval 74">
                    <a:extLst>
                      <a:ext uri="{FF2B5EF4-FFF2-40B4-BE49-F238E27FC236}">
                        <a16:creationId xmlns:a16="http://schemas.microsoft.com/office/drawing/2014/main" id="{CE7A65AA-2024-4FA9-9E26-C496F5F0BC74}"/>
                      </a:ext>
                    </a:extLst>
                  </p:cNvPr>
                  <p:cNvSpPr/>
                  <p:nvPr/>
                </p:nvSpPr>
                <p:spPr>
                  <a:xfrm flipH="1">
                    <a:off x="2678430" y="3389631"/>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6" name="Oval 75">
                    <a:extLst>
                      <a:ext uri="{FF2B5EF4-FFF2-40B4-BE49-F238E27FC236}">
                        <a16:creationId xmlns:a16="http://schemas.microsoft.com/office/drawing/2014/main" id="{5BCB36C7-8370-4375-BA6E-4B047C4E1E15}"/>
                      </a:ext>
                    </a:extLst>
                  </p:cNvPr>
                  <p:cNvSpPr/>
                  <p:nvPr/>
                </p:nvSpPr>
                <p:spPr>
                  <a:xfrm flipH="1">
                    <a:off x="2164081" y="3023471"/>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cxnSp>
              <p:nvCxnSpPr>
                <p:cNvPr id="64" name="Straight Arrow Connector 63">
                  <a:extLst>
                    <a:ext uri="{FF2B5EF4-FFF2-40B4-BE49-F238E27FC236}">
                      <a16:creationId xmlns:a16="http://schemas.microsoft.com/office/drawing/2014/main" id="{A8C040E4-C14B-4738-BB31-5104653BD5B1}"/>
                    </a:ext>
                  </a:extLst>
                </p:cNvPr>
                <p:cNvCxnSpPr>
                  <a:cxnSpLocks/>
                </p:cNvCxnSpPr>
                <p:nvPr/>
              </p:nvCxnSpPr>
              <p:spPr>
                <a:xfrm>
                  <a:off x="5539025" y="1515423"/>
                  <a:ext cx="292100" cy="400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86BD198A-BECE-431D-97C3-72632F0826F3}"/>
                    </a:ext>
                  </a:extLst>
                </p:cNvPr>
                <p:cNvSpPr txBox="1"/>
                <p:nvPr/>
              </p:nvSpPr>
              <p:spPr>
                <a:xfrm>
                  <a:off x="4662000" y="1170735"/>
                  <a:ext cx="1733167" cy="276999"/>
                </a:xfrm>
                <a:prstGeom prst="rect">
                  <a:avLst/>
                </a:prstGeom>
                <a:noFill/>
              </p:spPr>
              <p:txBody>
                <a:bodyPr wrap="none" rtlCol="0">
                  <a:spAutoFit/>
                </a:bodyPr>
                <a:lstStyle/>
                <a:p>
                  <a:r>
                    <a:rPr lang="vi-VN" sz="1200">
                      <a:latin typeface="Open Sans" panose="020B0606030504020204" pitchFamily="34" charset="0"/>
                      <a:ea typeface="Open Sans" panose="020B0606030504020204" pitchFamily="34" charset="0"/>
                      <a:cs typeface="Open Sans" panose="020B0606030504020204" pitchFamily="34" charset="0"/>
                    </a:rPr>
                    <a:t>Điểm xa nhất bên trái</a:t>
                  </a:r>
                </a:p>
              </p:txBody>
            </p:sp>
            <p:cxnSp>
              <p:nvCxnSpPr>
                <p:cNvPr id="66" name="Straight Arrow Connector 65">
                  <a:extLst>
                    <a:ext uri="{FF2B5EF4-FFF2-40B4-BE49-F238E27FC236}">
                      <a16:creationId xmlns:a16="http://schemas.microsoft.com/office/drawing/2014/main" id="{3BA0C34A-1A8F-4238-92A3-AC51FC8339C4}"/>
                    </a:ext>
                  </a:extLst>
                </p:cNvPr>
                <p:cNvCxnSpPr>
                  <a:cxnSpLocks/>
                </p:cNvCxnSpPr>
                <p:nvPr/>
              </p:nvCxnSpPr>
              <p:spPr>
                <a:xfrm flipH="1" flipV="1">
                  <a:off x="7670359" y="2850783"/>
                  <a:ext cx="119654" cy="597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C4104CC9-8B4C-447F-BB52-EE523358DDC0}"/>
                    </a:ext>
                  </a:extLst>
                </p:cNvPr>
                <p:cNvSpPr txBox="1"/>
                <p:nvPr/>
              </p:nvSpPr>
              <p:spPr>
                <a:xfrm>
                  <a:off x="7103409" y="3547220"/>
                  <a:ext cx="1805302" cy="276999"/>
                </a:xfrm>
                <a:prstGeom prst="rect">
                  <a:avLst/>
                </a:prstGeom>
                <a:noFill/>
              </p:spPr>
              <p:txBody>
                <a:bodyPr wrap="none" rtlCol="0">
                  <a:spAutoFit/>
                </a:bodyPr>
                <a:lstStyle/>
                <a:p>
                  <a:r>
                    <a:rPr lang="vi-VN" sz="1200">
                      <a:latin typeface="Open Sans" panose="020B0606030504020204" pitchFamily="34" charset="0"/>
                      <a:ea typeface="Open Sans" panose="020B0606030504020204" pitchFamily="34" charset="0"/>
                      <a:cs typeface="Open Sans" panose="020B0606030504020204" pitchFamily="34" charset="0"/>
                    </a:rPr>
                    <a:t>Điểm xa nhất bên phải</a:t>
                  </a:r>
                </a:p>
              </p:txBody>
            </p:sp>
          </p:grpSp>
          <p:cxnSp>
            <p:nvCxnSpPr>
              <p:cNvPr id="60" name="Straight Connector 59">
                <a:extLst>
                  <a:ext uri="{FF2B5EF4-FFF2-40B4-BE49-F238E27FC236}">
                    <a16:creationId xmlns:a16="http://schemas.microsoft.com/office/drawing/2014/main" id="{F5F65E57-FEB3-46B1-A7F9-90207BF2CC40}"/>
                  </a:ext>
                </a:extLst>
              </p:cNvPr>
              <p:cNvCxnSpPr/>
              <p:nvPr/>
            </p:nvCxnSpPr>
            <p:spPr>
              <a:xfrm>
                <a:off x="7532102" y="1447800"/>
                <a:ext cx="456920"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F8C3D4D-B504-4CF4-8BD6-9191A67CE2BD}"/>
                  </a:ext>
                </a:extLst>
              </p:cNvPr>
              <p:cNvCxnSpPr/>
              <p:nvPr/>
            </p:nvCxnSpPr>
            <p:spPr>
              <a:xfrm>
                <a:off x="7532102" y="1657350"/>
                <a:ext cx="456920"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CB9EAA2D-9CFF-4B9C-AACD-EC224776779E}"/>
                  </a:ext>
                </a:extLst>
              </p:cNvPr>
              <p:cNvSpPr txBox="1"/>
              <p:nvPr/>
            </p:nvSpPr>
            <p:spPr>
              <a:xfrm>
                <a:off x="8007426" y="1291046"/>
                <a:ext cx="939681" cy="523220"/>
              </a:xfrm>
              <a:prstGeom prst="rect">
                <a:avLst/>
              </a:prstGeom>
              <a:noFill/>
            </p:spPr>
            <p:txBody>
              <a:bodyPr wrap="none" rtlCol="0">
                <a:spAutoFit/>
              </a:bodyPr>
              <a:lstStyle/>
              <a:p>
                <a:r>
                  <a:rPr lang="vi-VN">
                    <a:latin typeface="Open Sans" panose="020B0606030504020204" pitchFamily="34" charset="0"/>
                    <a:ea typeface="Open Sans" panose="020B0606030504020204" pitchFamily="34" charset="0"/>
                    <a:cs typeface="Open Sans" panose="020B0606030504020204" pitchFamily="34" charset="0"/>
                  </a:rPr>
                  <a:t>Bao trên</a:t>
                </a:r>
              </a:p>
              <a:p>
                <a:r>
                  <a:rPr lang="vi-VN">
                    <a:latin typeface="Open Sans" panose="020B0606030504020204" pitchFamily="34" charset="0"/>
                    <a:ea typeface="Open Sans" panose="020B0606030504020204" pitchFamily="34" charset="0"/>
                    <a:cs typeface="Open Sans" panose="020B0606030504020204" pitchFamily="34" charset="0"/>
                  </a:rPr>
                  <a:t>Bao dưới</a:t>
                </a:r>
              </a:p>
            </p:txBody>
          </p:sp>
        </p:grpSp>
      </p:grpSp>
    </p:spTree>
    <p:extLst>
      <p:ext uri="{BB962C8B-B14F-4D97-AF65-F5344CB8AC3E}">
        <p14:creationId xmlns:p14="http://schemas.microsoft.com/office/powerpoint/2010/main" val="380526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animEffect transition="in" filter="fade">
                                      <p:cBhvr>
                                        <p:cTn id="7" dur="500"/>
                                        <p:tgtEl>
                                          <p:spTgt spid="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457200" lvl="0" algn="l" rtl="0">
              <a:spcBef>
                <a:spcPts val="0"/>
              </a:spcBef>
              <a:spcAft>
                <a:spcPts val="0"/>
              </a:spcAft>
              <a:buSzPts val="3600"/>
            </a:pPr>
            <a:r>
              <a:rPr lang="en-US">
                <a:latin typeface="Open Sans"/>
                <a:ea typeface="Open Sans"/>
                <a:cs typeface="Open Sans"/>
                <a:sym typeface="Open Sans"/>
              </a:rPr>
              <a:t>B. Bao </a:t>
            </a:r>
            <a:r>
              <a:rPr lang="en-US" err="1">
                <a:latin typeface="Open Sans"/>
                <a:ea typeface="Open Sans"/>
                <a:cs typeface="Open Sans"/>
                <a:sym typeface="Open Sans"/>
              </a:rPr>
              <a:t>Lồi</a:t>
            </a:r>
            <a:endParaRPr>
              <a:latin typeface="Open Sans"/>
              <a:ea typeface="Open Sans"/>
              <a:cs typeface="Open Sans"/>
              <a:sym typeface="Open Sans"/>
            </a:endParaRPr>
          </a:p>
        </p:txBody>
      </p:sp>
      <mc:AlternateContent xmlns:mc="http://schemas.openxmlformats.org/markup-compatibility/2006" xmlns:a14="http://schemas.microsoft.com/office/drawing/2010/main">
        <mc:Choice Requires="a14">
          <p:sp>
            <p:nvSpPr>
              <p:cNvPr id="88" name="Google Shape;88;p16"/>
              <p:cNvSpPr txBox="1">
                <a:spLocks noGrp="1"/>
              </p:cNvSpPr>
              <p:nvPr>
                <p:ph type="body" idx="1"/>
              </p:nvPr>
            </p:nvSpPr>
            <p:spPr>
              <a:xfrm>
                <a:off x="311700" y="1266325"/>
                <a:ext cx="5365200" cy="343215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Clr>
                    <a:schemeClr val="accent1"/>
                  </a:buClr>
                  <a:buSzPts val="1800"/>
                  <a:buNone/>
                </a:pPr>
                <a:r>
                  <a:rPr lang="en-US" b="1">
                    <a:solidFill>
                      <a:schemeClr val="accent1"/>
                    </a:solidFill>
                  </a:rPr>
                  <a:t>3. </a:t>
                </a:r>
                <a:r>
                  <a:rPr lang="en-US" b="1" err="1">
                    <a:solidFill>
                      <a:schemeClr val="accent1"/>
                    </a:solidFill>
                  </a:rPr>
                  <a:t>Thuật</a:t>
                </a:r>
                <a:r>
                  <a:rPr lang="en-US" b="1">
                    <a:solidFill>
                      <a:schemeClr val="accent1"/>
                    </a:solidFill>
                  </a:rPr>
                  <a:t> </a:t>
                </a:r>
                <a:r>
                  <a:rPr lang="en-US" b="1" err="1">
                    <a:solidFill>
                      <a:schemeClr val="accent1"/>
                    </a:solidFill>
                  </a:rPr>
                  <a:t>toán</a:t>
                </a:r>
                <a:r>
                  <a:rPr lang="en-US" b="1">
                    <a:solidFill>
                      <a:schemeClr val="accent1"/>
                    </a:solidFill>
                  </a:rPr>
                  <a:t> </a:t>
                </a:r>
                <a:r>
                  <a:rPr lang="en-US" b="1" err="1">
                    <a:solidFill>
                      <a:schemeClr val="accent1"/>
                    </a:solidFill>
                  </a:rPr>
                  <a:t>xác</a:t>
                </a:r>
                <a:r>
                  <a:rPr lang="en-US" b="1">
                    <a:solidFill>
                      <a:schemeClr val="accent1"/>
                    </a:solidFill>
                  </a:rPr>
                  <a:t> </a:t>
                </a:r>
                <a:r>
                  <a:rPr lang="en-US" b="1" err="1">
                    <a:solidFill>
                      <a:schemeClr val="accent1"/>
                    </a:solidFill>
                  </a:rPr>
                  <a:t>định</a:t>
                </a:r>
                <a:r>
                  <a:rPr lang="en-US" b="1">
                    <a:solidFill>
                      <a:schemeClr val="accent1"/>
                    </a:solidFill>
                  </a:rPr>
                  <a:t> bao </a:t>
                </a:r>
                <a:r>
                  <a:rPr lang="en-US" b="1" err="1">
                    <a:solidFill>
                      <a:schemeClr val="accent1"/>
                    </a:solidFill>
                  </a:rPr>
                  <a:t>lồi</a:t>
                </a:r>
                <a:r>
                  <a:rPr lang="en-US" b="1">
                    <a:solidFill>
                      <a:schemeClr val="accent1"/>
                    </a:solidFill>
                  </a:rPr>
                  <a:t>:</a:t>
                </a:r>
              </a:p>
              <a:p>
                <a:pPr marL="114300" lvl="0" indent="0">
                  <a:buClr>
                    <a:schemeClr val="accent1"/>
                  </a:buClr>
                  <a:buNone/>
                </a:pPr>
                <a:r>
                  <a:rPr lang="vi-VN" sz="1400" b="1" i="1">
                    <a:solidFill>
                      <a:srgbClr val="000000"/>
                    </a:solidFill>
                  </a:rPr>
                  <a:t>Thuật toán Chuỗi đơn điệu (Monotone chain)</a:t>
                </a:r>
              </a:p>
              <a:p>
                <a:pPr marL="114300" lvl="0" indent="0">
                  <a:buClr>
                    <a:schemeClr val="accent1"/>
                  </a:buClr>
                  <a:buNone/>
                </a:pPr>
                <a:endParaRPr lang="vi-VN" sz="1400">
                  <a:solidFill>
                    <a:srgbClr val="000000"/>
                  </a:solidFill>
                </a:endParaRPr>
              </a:p>
              <a:p>
                <a:pPr marL="114300" lvl="0" indent="0">
                  <a:buClr>
                    <a:schemeClr val="accent1"/>
                  </a:buClr>
                  <a:buNone/>
                </a:pPr>
                <a:r>
                  <a:rPr lang="vi-VN" sz="1400" b="1">
                    <a:solidFill>
                      <a:srgbClr val="000000"/>
                    </a:solidFill>
                  </a:rPr>
                  <a:t>Thuật toán: </a:t>
                </a:r>
              </a:p>
              <a:p>
                <a:pPr lvl="0">
                  <a:buClr>
                    <a:schemeClr val="accent1"/>
                  </a:buClr>
                  <a:buFont typeface="Arial" panose="020B0604020202020204" pitchFamily="34" charset="0"/>
                  <a:buChar char="•"/>
                </a:pPr>
                <a:r>
                  <a:rPr lang="vi-VN" sz="1400">
                    <a:solidFill>
                      <a:srgbClr val="000000"/>
                    </a:solidFill>
                  </a:rPr>
                  <a:t>Sắp xếp các điểm lại theo hoành độ, nếu cùng hoành độ thì điểm có tung độ bé hơn sẽ đứng trước.</a:t>
                </a:r>
              </a:p>
              <a:p>
                <a:pPr lvl="0">
                  <a:buClr>
                    <a:schemeClr val="accent1"/>
                  </a:buClr>
                  <a:buFont typeface="Arial" panose="020B0604020202020204" pitchFamily="34" charset="0"/>
                  <a:buChar char="•"/>
                </a:pPr>
                <a:r>
                  <a:rPr lang="vi-VN" sz="1400">
                    <a:solidFill>
                      <a:srgbClr val="000000"/>
                    </a:solidFill>
                  </a:rPr>
                  <a:t>Gọi U là tập hợp các điểm nằm ở bao trên và u là số lượng. Xét tại một điểm.</a:t>
                </a:r>
              </a:p>
              <a:p>
                <a:pPr lvl="0">
                  <a:buClr>
                    <a:schemeClr val="accent1"/>
                  </a:buClr>
                  <a:buFont typeface="Wingdings" panose="05000000000000000000" pitchFamily="2" charset="2"/>
                  <a:buChar char="q"/>
                </a:pPr>
                <a:r>
                  <a:rPr lang="vi-VN" sz="1200">
                    <a:solidFill>
                      <a:srgbClr val="000000"/>
                    </a:solidFill>
                  </a:rPr>
                  <a:t>Thêm điểm này vào tập U, nếu tập U vẫn ít hơn 3 phần tử thì tiếp tục thêm điểm tiếp theo.</a:t>
                </a:r>
              </a:p>
              <a:p>
                <a:pPr lvl="0">
                  <a:buClr>
                    <a:schemeClr val="accent1"/>
                  </a:buClr>
                  <a:buFont typeface="Wingdings" panose="05000000000000000000" pitchFamily="2" charset="2"/>
                  <a:buChar char="q"/>
                </a:pPr>
                <a:r>
                  <a:rPr lang="vi-VN" sz="1200">
                    <a:solidFill>
                      <a:srgbClr val="000000"/>
                    </a:solidFill>
                  </a:rPr>
                  <a:t>Xét </a:t>
                </a:r>
                <a14:m>
                  <m:oMath xmlns:m="http://schemas.openxmlformats.org/officeDocument/2006/math">
                    <m:acc>
                      <m:accPr>
                        <m:chr m:val="⃗"/>
                        <m:ctrlPr>
                          <a:rPr lang="vi-VN" sz="1200" i="1" smtClean="0">
                            <a:solidFill>
                              <a:srgbClr val="000000"/>
                            </a:solidFill>
                            <a:latin typeface="Cambria Math" panose="02040503050406030204" pitchFamily="18" charset="0"/>
                          </a:rPr>
                        </m:ctrlPr>
                      </m:accPr>
                      <m:e>
                        <m:r>
                          <a:rPr lang="vi-VN" sz="1200" b="0" i="1" smtClean="0">
                            <a:solidFill>
                              <a:srgbClr val="000000"/>
                            </a:solidFill>
                            <a:latin typeface="Cambria Math" panose="02040503050406030204" pitchFamily="18" charset="0"/>
                          </a:rPr>
                          <m:t>𝑎</m:t>
                        </m:r>
                      </m:e>
                    </m:acc>
                    <m:r>
                      <a:rPr lang="vi-VN" sz="1200" b="0" i="1" smtClean="0">
                        <a:solidFill>
                          <a:srgbClr val="000000"/>
                        </a:solidFill>
                        <a:latin typeface="Cambria Math" panose="02040503050406030204" pitchFamily="18" charset="0"/>
                      </a:rPr>
                      <m:t>=</m:t>
                    </m:r>
                    <m:acc>
                      <m:accPr>
                        <m:chr m:val="⃗"/>
                        <m:ctrlPr>
                          <a:rPr lang="vi-VN" sz="1200" b="0" i="1" smtClean="0">
                            <a:solidFill>
                              <a:srgbClr val="000000"/>
                            </a:solidFill>
                            <a:latin typeface="Cambria Math" panose="02040503050406030204" pitchFamily="18" charset="0"/>
                          </a:rPr>
                        </m:ctrlPr>
                      </m:accPr>
                      <m:e>
                        <m:sSub>
                          <m:sSubPr>
                            <m:ctrlPr>
                              <a:rPr lang="vi-VN" sz="1200" b="0" i="1" smtClean="0">
                                <a:solidFill>
                                  <a:srgbClr val="000000"/>
                                </a:solidFill>
                                <a:latin typeface="Cambria Math" panose="02040503050406030204" pitchFamily="18" charset="0"/>
                              </a:rPr>
                            </m:ctrlPr>
                          </m:sSubPr>
                          <m:e>
                            <m:r>
                              <a:rPr lang="vi-VN" sz="1200" b="0" i="1" smtClean="0">
                                <a:solidFill>
                                  <a:srgbClr val="000000"/>
                                </a:solidFill>
                                <a:latin typeface="Cambria Math" panose="02040503050406030204" pitchFamily="18" charset="0"/>
                              </a:rPr>
                              <m:t>𝑈</m:t>
                            </m:r>
                          </m:e>
                          <m:sub>
                            <m:r>
                              <a:rPr lang="vi-VN" sz="1200" b="0" i="1" smtClean="0">
                                <a:solidFill>
                                  <a:srgbClr val="000000"/>
                                </a:solidFill>
                                <a:latin typeface="Cambria Math" panose="02040503050406030204" pitchFamily="18" charset="0"/>
                              </a:rPr>
                              <m:t>𝑢</m:t>
                            </m:r>
                            <m:r>
                              <a:rPr lang="vi-VN" sz="1200" b="0" i="1" smtClean="0">
                                <a:solidFill>
                                  <a:srgbClr val="000000"/>
                                </a:solidFill>
                                <a:latin typeface="Cambria Math" panose="02040503050406030204" pitchFamily="18" charset="0"/>
                              </a:rPr>
                              <m:t>−</m:t>
                            </m:r>
                            <m:r>
                              <a:rPr lang="vi-VN" sz="1200" b="0" i="1" smtClean="0">
                                <a:solidFill>
                                  <a:srgbClr val="000000"/>
                                </a:solidFill>
                                <a:latin typeface="Cambria Math" panose="02040503050406030204" pitchFamily="18" charset="0"/>
                              </a:rPr>
                              <m:t>2</m:t>
                            </m:r>
                          </m:sub>
                        </m:sSub>
                        <m:sSub>
                          <m:sSubPr>
                            <m:ctrlPr>
                              <a:rPr lang="vi-VN" sz="1200" b="0" i="1" smtClean="0">
                                <a:solidFill>
                                  <a:srgbClr val="000000"/>
                                </a:solidFill>
                                <a:latin typeface="Cambria Math" panose="02040503050406030204" pitchFamily="18" charset="0"/>
                              </a:rPr>
                            </m:ctrlPr>
                          </m:sSubPr>
                          <m:e>
                            <m:r>
                              <a:rPr lang="vi-VN" sz="1200" b="0" i="1" smtClean="0">
                                <a:solidFill>
                                  <a:srgbClr val="000000"/>
                                </a:solidFill>
                                <a:latin typeface="Cambria Math" panose="02040503050406030204" pitchFamily="18" charset="0"/>
                              </a:rPr>
                              <m:t>𝑈</m:t>
                            </m:r>
                          </m:e>
                          <m:sub>
                            <m:r>
                              <a:rPr lang="vi-VN" sz="1200" b="0" i="1" smtClean="0">
                                <a:solidFill>
                                  <a:srgbClr val="000000"/>
                                </a:solidFill>
                                <a:latin typeface="Cambria Math" panose="02040503050406030204" pitchFamily="18" charset="0"/>
                              </a:rPr>
                              <m:t>𝑢</m:t>
                            </m:r>
                            <m:r>
                              <a:rPr lang="vi-VN" sz="1200" b="0" i="1" smtClean="0">
                                <a:solidFill>
                                  <a:srgbClr val="000000"/>
                                </a:solidFill>
                                <a:latin typeface="Cambria Math" panose="02040503050406030204" pitchFamily="18" charset="0"/>
                              </a:rPr>
                              <m:t>−</m:t>
                            </m:r>
                            <m:r>
                              <a:rPr lang="vi-VN" sz="1200" b="0" i="1" smtClean="0">
                                <a:solidFill>
                                  <a:srgbClr val="000000"/>
                                </a:solidFill>
                                <a:latin typeface="Cambria Math" panose="02040503050406030204" pitchFamily="18" charset="0"/>
                              </a:rPr>
                              <m:t>1</m:t>
                            </m:r>
                          </m:sub>
                        </m:sSub>
                      </m:e>
                    </m:acc>
                  </m:oMath>
                </a14:m>
                <a:r>
                  <a:rPr lang="vi-VN" sz="1200">
                    <a:solidFill>
                      <a:srgbClr val="000000"/>
                    </a:solidFill>
                  </a:rPr>
                  <a:t> và </a:t>
                </a:r>
                <a14:m>
                  <m:oMath xmlns:m="http://schemas.openxmlformats.org/officeDocument/2006/math">
                    <m:acc>
                      <m:accPr>
                        <m:chr m:val="⃗"/>
                        <m:ctrlPr>
                          <a:rPr lang="vi-VN" sz="1200" i="1">
                            <a:solidFill>
                              <a:srgbClr val="000000"/>
                            </a:solidFill>
                            <a:latin typeface="Cambria Math" panose="02040503050406030204" pitchFamily="18" charset="0"/>
                          </a:rPr>
                        </m:ctrlPr>
                      </m:accPr>
                      <m:e>
                        <m:r>
                          <a:rPr lang="vi-VN" sz="1200" b="0" i="1" smtClean="0">
                            <a:solidFill>
                              <a:srgbClr val="000000"/>
                            </a:solidFill>
                            <a:latin typeface="Cambria Math" panose="02040503050406030204" pitchFamily="18" charset="0"/>
                          </a:rPr>
                          <m:t>𝑏</m:t>
                        </m:r>
                      </m:e>
                    </m:acc>
                    <m:r>
                      <a:rPr lang="vi-VN" sz="1200" i="1">
                        <a:solidFill>
                          <a:srgbClr val="000000"/>
                        </a:solidFill>
                        <a:latin typeface="Cambria Math" panose="02040503050406030204" pitchFamily="18" charset="0"/>
                      </a:rPr>
                      <m:t>=</m:t>
                    </m:r>
                    <m:acc>
                      <m:accPr>
                        <m:chr m:val="⃗"/>
                        <m:ctrlPr>
                          <a:rPr lang="vi-VN" sz="1200" i="1">
                            <a:solidFill>
                              <a:srgbClr val="000000"/>
                            </a:solidFill>
                            <a:latin typeface="Cambria Math" panose="02040503050406030204" pitchFamily="18" charset="0"/>
                          </a:rPr>
                        </m:ctrlPr>
                      </m:accPr>
                      <m:e>
                        <m:sSub>
                          <m:sSubPr>
                            <m:ctrlPr>
                              <a:rPr lang="vi-VN" sz="1200" i="1">
                                <a:solidFill>
                                  <a:srgbClr val="000000"/>
                                </a:solidFill>
                                <a:latin typeface="Cambria Math" panose="02040503050406030204" pitchFamily="18" charset="0"/>
                              </a:rPr>
                            </m:ctrlPr>
                          </m:sSubPr>
                          <m:e>
                            <m:r>
                              <a:rPr lang="vi-VN" sz="1200" i="1">
                                <a:solidFill>
                                  <a:srgbClr val="000000"/>
                                </a:solidFill>
                                <a:latin typeface="Cambria Math" panose="02040503050406030204" pitchFamily="18" charset="0"/>
                              </a:rPr>
                              <m:t>𝑈</m:t>
                            </m:r>
                          </m:e>
                          <m:sub>
                            <m:r>
                              <a:rPr lang="vi-VN" sz="1200" i="1">
                                <a:solidFill>
                                  <a:srgbClr val="000000"/>
                                </a:solidFill>
                                <a:latin typeface="Cambria Math" panose="02040503050406030204" pitchFamily="18" charset="0"/>
                              </a:rPr>
                              <m:t>𝑢</m:t>
                            </m:r>
                            <m:r>
                              <a:rPr lang="vi-VN" sz="1200" i="1">
                                <a:solidFill>
                                  <a:srgbClr val="000000"/>
                                </a:solidFill>
                                <a:latin typeface="Cambria Math" panose="02040503050406030204" pitchFamily="18" charset="0"/>
                              </a:rPr>
                              <m:t>−</m:t>
                            </m:r>
                            <m:r>
                              <a:rPr lang="vi-VN" sz="1200" i="1">
                                <a:solidFill>
                                  <a:srgbClr val="000000"/>
                                </a:solidFill>
                                <a:latin typeface="Cambria Math" panose="02040503050406030204" pitchFamily="18" charset="0"/>
                              </a:rPr>
                              <m:t>1</m:t>
                            </m:r>
                          </m:sub>
                        </m:sSub>
                        <m:sSub>
                          <m:sSubPr>
                            <m:ctrlPr>
                              <a:rPr lang="vi-VN" sz="1200" i="1">
                                <a:solidFill>
                                  <a:srgbClr val="000000"/>
                                </a:solidFill>
                                <a:latin typeface="Cambria Math" panose="02040503050406030204" pitchFamily="18" charset="0"/>
                              </a:rPr>
                            </m:ctrlPr>
                          </m:sSubPr>
                          <m:e>
                            <m:r>
                              <a:rPr lang="vi-VN" sz="1200" i="1">
                                <a:solidFill>
                                  <a:srgbClr val="000000"/>
                                </a:solidFill>
                                <a:latin typeface="Cambria Math" panose="02040503050406030204" pitchFamily="18" charset="0"/>
                              </a:rPr>
                              <m:t>𝑈</m:t>
                            </m:r>
                          </m:e>
                          <m:sub>
                            <m:r>
                              <a:rPr lang="vi-VN" sz="1200" i="1">
                                <a:solidFill>
                                  <a:srgbClr val="000000"/>
                                </a:solidFill>
                                <a:latin typeface="Cambria Math" panose="02040503050406030204" pitchFamily="18" charset="0"/>
                              </a:rPr>
                              <m:t>𝑢</m:t>
                            </m:r>
                          </m:sub>
                        </m:sSub>
                      </m:e>
                    </m:acc>
                  </m:oMath>
                </a14:m>
                <a:r>
                  <a:rPr lang="vi-VN" sz="1200">
                    <a:solidFill>
                      <a:srgbClr val="000000"/>
                    </a:solidFill>
                  </a:rPr>
                  <a:t>. Nếu </a:t>
                </a:r>
                <a14:m>
                  <m:oMath xmlns:m="http://schemas.openxmlformats.org/officeDocument/2006/math">
                    <m:acc>
                      <m:accPr>
                        <m:chr m:val="⃗"/>
                        <m:ctrlPr>
                          <a:rPr lang="vi-VN" sz="1200" i="1">
                            <a:solidFill>
                              <a:srgbClr val="000000"/>
                            </a:solidFill>
                            <a:latin typeface="Cambria Math" panose="02040503050406030204" pitchFamily="18" charset="0"/>
                          </a:rPr>
                        </m:ctrlPr>
                      </m:accPr>
                      <m:e>
                        <m:r>
                          <a:rPr lang="vi-VN" sz="1200" i="1">
                            <a:solidFill>
                              <a:srgbClr val="000000"/>
                            </a:solidFill>
                            <a:latin typeface="Cambria Math" panose="02040503050406030204" pitchFamily="18" charset="0"/>
                          </a:rPr>
                          <m:t>𝑎</m:t>
                        </m:r>
                      </m:e>
                    </m:acc>
                    <m:r>
                      <a:rPr lang="vi-VN" sz="1200" i="1" smtClean="0">
                        <a:solidFill>
                          <a:srgbClr val="000000"/>
                        </a:solidFill>
                        <a:latin typeface="Cambria Math" panose="02040503050406030204" pitchFamily="18" charset="0"/>
                        <a:ea typeface="Cambria Math" panose="02040503050406030204" pitchFamily="18" charset="0"/>
                      </a:rPr>
                      <m:t>×</m:t>
                    </m:r>
                    <m:acc>
                      <m:accPr>
                        <m:chr m:val="⃗"/>
                        <m:ctrlPr>
                          <a:rPr lang="vi-VN" sz="1200" i="1">
                            <a:solidFill>
                              <a:srgbClr val="000000"/>
                            </a:solidFill>
                            <a:latin typeface="Cambria Math" panose="02040503050406030204" pitchFamily="18" charset="0"/>
                          </a:rPr>
                        </m:ctrlPr>
                      </m:accPr>
                      <m:e>
                        <m:r>
                          <a:rPr lang="vi-VN" sz="1200" b="0" i="1" smtClean="0">
                            <a:solidFill>
                              <a:srgbClr val="000000"/>
                            </a:solidFill>
                            <a:latin typeface="Cambria Math" panose="02040503050406030204" pitchFamily="18" charset="0"/>
                          </a:rPr>
                          <m:t>𝑏</m:t>
                        </m:r>
                      </m:e>
                    </m:acc>
                    <m:r>
                      <a:rPr lang="vi-VN" sz="1200" b="0" i="1" smtClean="0">
                        <a:solidFill>
                          <a:srgbClr val="000000"/>
                        </a:solidFill>
                        <a:latin typeface="Cambria Math" panose="02040503050406030204" pitchFamily="18" charset="0"/>
                      </a:rPr>
                      <m:t>&lt;</m:t>
                    </m:r>
                    <m:r>
                      <a:rPr lang="vi-VN" sz="1200" b="0" i="1" smtClean="0">
                        <a:solidFill>
                          <a:srgbClr val="000000"/>
                        </a:solidFill>
                        <a:latin typeface="Cambria Math" panose="02040503050406030204" pitchFamily="18" charset="0"/>
                      </a:rPr>
                      <m:t>0</m:t>
                    </m:r>
                    <m:r>
                      <a:rPr lang="vi-VN" sz="1200" b="0" i="0" smtClean="0">
                        <a:solidFill>
                          <a:srgbClr val="000000"/>
                        </a:solidFill>
                        <a:latin typeface="Cambria Math" panose="02040503050406030204" pitchFamily="18" charset="0"/>
                      </a:rPr>
                      <m:t> </m:t>
                    </m:r>
                  </m:oMath>
                </a14:m>
                <a:r>
                  <a:rPr lang="vi-VN" sz="1200">
                    <a:solidFill>
                      <a:srgbClr val="000000"/>
                    </a:solidFill>
                  </a:rPr>
                  <a:t>thì ta xét tiếp điểm tiếp theo, còn không, loại bỏ điểm </a:t>
                </a:r>
                <a14:m>
                  <m:oMath xmlns:m="http://schemas.openxmlformats.org/officeDocument/2006/math">
                    <m:sSub>
                      <m:sSubPr>
                        <m:ctrlPr>
                          <a:rPr lang="vi-VN" sz="1200" b="0" i="1" smtClean="0">
                            <a:solidFill>
                              <a:srgbClr val="000000"/>
                            </a:solidFill>
                            <a:latin typeface="Cambria Math" panose="02040503050406030204" pitchFamily="18" charset="0"/>
                          </a:rPr>
                        </m:ctrlPr>
                      </m:sSubPr>
                      <m:e>
                        <m:r>
                          <a:rPr lang="vi-VN" sz="1200" b="0" i="1" smtClean="0">
                            <a:solidFill>
                              <a:srgbClr val="000000"/>
                            </a:solidFill>
                            <a:latin typeface="Cambria Math" panose="02040503050406030204" pitchFamily="18" charset="0"/>
                          </a:rPr>
                          <m:t>𝑈</m:t>
                        </m:r>
                      </m:e>
                      <m:sub>
                        <m:r>
                          <a:rPr lang="vi-VN" sz="1200" b="0" i="1" smtClean="0">
                            <a:solidFill>
                              <a:srgbClr val="000000"/>
                            </a:solidFill>
                            <a:latin typeface="Cambria Math" panose="02040503050406030204" pitchFamily="18" charset="0"/>
                          </a:rPr>
                          <m:t>𝑢</m:t>
                        </m:r>
                        <m:r>
                          <a:rPr lang="vi-VN" sz="1200" b="0" i="1" smtClean="0">
                            <a:solidFill>
                              <a:srgbClr val="000000"/>
                            </a:solidFill>
                            <a:latin typeface="Cambria Math" panose="02040503050406030204" pitchFamily="18" charset="0"/>
                          </a:rPr>
                          <m:t>−</m:t>
                        </m:r>
                        <m:r>
                          <a:rPr lang="vi-VN" sz="1200" b="0" i="1" smtClean="0">
                            <a:solidFill>
                              <a:srgbClr val="000000"/>
                            </a:solidFill>
                            <a:latin typeface="Cambria Math" panose="02040503050406030204" pitchFamily="18" charset="0"/>
                          </a:rPr>
                          <m:t>1</m:t>
                        </m:r>
                      </m:sub>
                    </m:sSub>
                  </m:oMath>
                </a14:m>
                <a:r>
                  <a:rPr lang="vi-VN" sz="1200">
                    <a:solidFill>
                      <a:srgbClr val="000000"/>
                    </a:solidFill>
                  </a:rPr>
                  <a:t> và quay lại bước đầu tiên.</a:t>
                </a:r>
              </a:p>
              <a:p>
                <a:pPr lvl="0">
                  <a:buClr>
                    <a:schemeClr val="accent1"/>
                  </a:buClr>
                  <a:buFont typeface="Arial" panose="020B0604020202020204" pitchFamily="34" charset="0"/>
                  <a:buChar char="•"/>
                </a:pPr>
                <a:r>
                  <a:rPr lang="vi-VN" sz="1400">
                    <a:solidFill>
                      <a:srgbClr val="000000"/>
                    </a:solidFill>
                  </a:rPr>
                  <a:t>Thực hiện tương tự với bao dưới, theo thứ tự ngược lại, ta sẽ tìm được bao lồi.</a:t>
                </a:r>
              </a:p>
              <a:p>
                <a:pPr lvl="0">
                  <a:buClr>
                    <a:schemeClr val="accent1"/>
                  </a:buClr>
                  <a:buFont typeface="Wingdings" panose="05000000000000000000" pitchFamily="2" charset="2"/>
                  <a:buChar char="q"/>
                </a:pPr>
                <a:endParaRPr lang="vi-VN" sz="1400"/>
              </a:p>
              <a:p>
                <a:pPr lvl="0">
                  <a:buClr>
                    <a:schemeClr val="accent1"/>
                  </a:buClr>
                  <a:buFont typeface="Wingdings" panose="05000000000000000000" pitchFamily="2" charset="2"/>
                  <a:buChar char="q"/>
                </a:pPr>
                <a:endParaRPr lang="vi-VN" sz="1400"/>
              </a:p>
              <a:p>
                <a:pPr marL="114300" lvl="0" indent="0">
                  <a:buClr>
                    <a:schemeClr val="accent1"/>
                  </a:buClr>
                  <a:buNone/>
                </a:pPr>
                <a:endParaRPr lang="vi-VN" sz="1400"/>
              </a:p>
              <a:p>
                <a:pPr marL="114300" lvl="0" indent="0">
                  <a:buClr>
                    <a:schemeClr val="accent1"/>
                  </a:buClr>
                  <a:buNone/>
                </a:pPr>
                <a:endParaRPr lang="vi-VN" sz="1400"/>
              </a:p>
              <a:p>
                <a:pPr marL="114300" lvl="0" indent="0">
                  <a:buClr>
                    <a:schemeClr val="accent1"/>
                  </a:buClr>
                  <a:buNone/>
                </a:pPr>
                <a:endParaRPr lang="vi-VN" sz="1400"/>
              </a:p>
              <a:p>
                <a:pPr marL="114300" lvl="0" indent="0">
                  <a:buClr>
                    <a:schemeClr val="accent1"/>
                  </a:buClr>
                  <a:buNone/>
                </a:pPr>
                <a:endParaRPr lang="vi-VN" sz="1400"/>
              </a:p>
            </p:txBody>
          </p:sp>
        </mc:Choice>
        <mc:Fallback xmlns="">
          <p:sp>
            <p:nvSpPr>
              <p:cNvPr id="88" name="Google Shape;88;p16"/>
              <p:cNvSpPr txBox="1">
                <a:spLocks noGrp="1" noRot="1" noChangeAspect="1" noMove="1" noResize="1" noEditPoints="1" noAdjustHandles="1" noChangeArrowheads="1" noChangeShapeType="1" noTextEdit="1"/>
              </p:cNvSpPr>
              <p:nvPr>
                <p:ph type="body" idx="1"/>
              </p:nvPr>
            </p:nvSpPr>
            <p:spPr>
              <a:xfrm>
                <a:off x="311700" y="1266325"/>
                <a:ext cx="5365200" cy="3432150"/>
              </a:xfrm>
              <a:prstGeom prst="rect">
                <a:avLst/>
              </a:prstGeom>
              <a:blipFill>
                <a:blip r:embed="rId3"/>
                <a:stretch>
                  <a:fillRect b="-4263"/>
                </a:stretch>
              </a:blipFill>
            </p:spPr>
            <p:txBody>
              <a:bodyPr/>
              <a:lstStyle/>
              <a:p>
                <a:r>
                  <a:rPr lang="en-US">
                    <a:noFill/>
                  </a:rPr>
                  <a:t> </a:t>
                </a:r>
              </a:p>
            </p:txBody>
          </p:sp>
        </mc:Fallback>
      </mc:AlternateContent>
      <p:sp>
        <p:nvSpPr>
          <p:cNvPr id="92" name="Google Shape;9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48</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grpSp>
        <p:nvGrpSpPr>
          <p:cNvPr id="53" name="Google Shape;1980;p42">
            <a:extLst>
              <a:ext uri="{FF2B5EF4-FFF2-40B4-BE49-F238E27FC236}">
                <a16:creationId xmlns:a16="http://schemas.microsoft.com/office/drawing/2014/main" id="{29A03DC8-9303-46F4-89D9-F5B049DF3711}"/>
              </a:ext>
            </a:extLst>
          </p:cNvPr>
          <p:cNvGrpSpPr/>
          <p:nvPr/>
        </p:nvGrpSpPr>
        <p:grpSpPr>
          <a:xfrm>
            <a:off x="138216" y="197566"/>
            <a:ext cx="775731" cy="753817"/>
            <a:chOff x="5109838" y="3156700"/>
            <a:chExt cx="306625" cy="297975"/>
          </a:xfrm>
        </p:grpSpPr>
        <p:sp>
          <p:nvSpPr>
            <p:cNvPr id="54" name="Google Shape;1981;p42">
              <a:extLst>
                <a:ext uri="{FF2B5EF4-FFF2-40B4-BE49-F238E27FC236}">
                  <a16:creationId xmlns:a16="http://schemas.microsoft.com/office/drawing/2014/main" id="{E78E35A5-139F-4602-91C3-F257FF16A329}"/>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82;p42">
              <a:extLst>
                <a:ext uri="{FF2B5EF4-FFF2-40B4-BE49-F238E27FC236}">
                  <a16:creationId xmlns:a16="http://schemas.microsoft.com/office/drawing/2014/main" id="{60BF25CA-269C-4487-B7B6-6AA730246F2E}"/>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83;p42">
              <a:extLst>
                <a:ext uri="{FF2B5EF4-FFF2-40B4-BE49-F238E27FC236}">
                  <a16:creationId xmlns:a16="http://schemas.microsoft.com/office/drawing/2014/main" id="{B238B827-3D0D-45B4-923A-DA24710C2EE3}"/>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84;p42">
              <a:extLst>
                <a:ext uri="{FF2B5EF4-FFF2-40B4-BE49-F238E27FC236}">
                  <a16:creationId xmlns:a16="http://schemas.microsoft.com/office/drawing/2014/main" id="{071B7FBE-6B8B-4075-9FE2-C943052D4693}"/>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1842;p36">
            <a:extLst>
              <a:ext uri="{FF2B5EF4-FFF2-40B4-BE49-F238E27FC236}">
                <a16:creationId xmlns:a16="http://schemas.microsoft.com/office/drawing/2014/main" id="{26FF8D53-B596-42A6-8A3B-A402374BBCF6}"/>
              </a:ext>
            </a:extLst>
          </p:cNvPr>
          <p:cNvSpPr/>
          <p:nvPr/>
        </p:nvSpPr>
        <p:spPr>
          <a:xfrm>
            <a:off x="7569514" y="163649"/>
            <a:ext cx="593400" cy="59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43;p36">
            <a:extLst>
              <a:ext uri="{FF2B5EF4-FFF2-40B4-BE49-F238E27FC236}">
                <a16:creationId xmlns:a16="http://schemas.microsoft.com/office/drawing/2014/main" id="{E06A19F1-A2D3-4C1D-B472-A13F62CB83C3}"/>
              </a:ext>
            </a:extLst>
          </p:cNvPr>
          <p:cNvSpPr/>
          <p:nvPr/>
        </p:nvSpPr>
        <p:spPr>
          <a:xfrm>
            <a:off x="7866214" y="377275"/>
            <a:ext cx="593400" cy="593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22" name="Picture 2" descr="Andrew&amp;#39;s monotone chain convex hull algorithm – positive sign in vector...  | Download Scientific Diagram">
            <a:extLst>
              <a:ext uri="{FF2B5EF4-FFF2-40B4-BE49-F238E27FC236}">
                <a16:creationId xmlns:a16="http://schemas.microsoft.com/office/drawing/2014/main" id="{33D26716-4972-49E7-A79F-77ADA3D330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6132" y="1126213"/>
            <a:ext cx="2635664" cy="17816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a:extLst>
              <a:ext uri="{FF2B5EF4-FFF2-40B4-BE49-F238E27FC236}">
                <a16:creationId xmlns:a16="http://schemas.microsoft.com/office/drawing/2014/main" id="{F41F9B0B-FB22-49EE-AC10-BB0A9077A0B8}"/>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193434" y="3063359"/>
            <a:ext cx="1834224" cy="1834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8130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animEffect transition="in" filter="fade">
                                      <p:cBhvr>
                                        <p:cTn id="7" dur="500"/>
                                        <p:tgtEl>
                                          <p:spTgt spid="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457200" lvl="0" algn="l" rtl="0">
              <a:spcBef>
                <a:spcPts val="0"/>
              </a:spcBef>
              <a:spcAft>
                <a:spcPts val="0"/>
              </a:spcAft>
              <a:buSzPts val="3600"/>
            </a:pPr>
            <a:r>
              <a:rPr lang="en-US">
                <a:latin typeface="Open Sans"/>
                <a:ea typeface="Open Sans"/>
                <a:cs typeface="Open Sans"/>
                <a:sym typeface="Open Sans"/>
              </a:rPr>
              <a:t>B. Bao </a:t>
            </a:r>
            <a:r>
              <a:rPr lang="en-US" err="1">
                <a:latin typeface="Open Sans"/>
                <a:ea typeface="Open Sans"/>
                <a:cs typeface="Open Sans"/>
                <a:sym typeface="Open Sans"/>
              </a:rPr>
              <a:t>Lồi</a:t>
            </a:r>
            <a:endParaRPr>
              <a:latin typeface="Open Sans"/>
              <a:ea typeface="Open Sans"/>
              <a:cs typeface="Open Sans"/>
              <a:sym typeface="Open Sans"/>
            </a:endParaRPr>
          </a:p>
        </p:txBody>
      </p:sp>
      <mc:AlternateContent xmlns:mc="http://schemas.openxmlformats.org/markup-compatibility/2006" xmlns:a14="http://schemas.microsoft.com/office/drawing/2010/main">
        <mc:Choice Requires="a14">
          <p:sp>
            <p:nvSpPr>
              <p:cNvPr id="88" name="Google Shape;88;p16"/>
              <p:cNvSpPr txBox="1">
                <a:spLocks noGrp="1"/>
              </p:cNvSpPr>
              <p:nvPr>
                <p:ph type="body" idx="1"/>
              </p:nvPr>
            </p:nvSpPr>
            <p:spPr>
              <a:xfrm>
                <a:off x="309310" y="1115409"/>
                <a:ext cx="4156533" cy="3790493"/>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Clr>
                    <a:schemeClr val="accent1"/>
                  </a:buClr>
                  <a:buSzPts val="1800"/>
                  <a:buNone/>
                </a:pPr>
                <a:r>
                  <a:rPr lang="en-US" b="1">
                    <a:solidFill>
                      <a:schemeClr val="accent1"/>
                    </a:solidFill>
                  </a:rPr>
                  <a:t>3. </a:t>
                </a:r>
                <a:r>
                  <a:rPr lang="en-US" b="1" err="1">
                    <a:solidFill>
                      <a:schemeClr val="accent1"/>
                    </a:solidFill>
                  </a:rPr>
                  <a:t>Thuật</a:t>
                </a:r>
                <a:r>
                  <a:rPr lang="en-US" b="1">
                    <a:solidFill>
                      <a:schemeClr val="accent1"/>
                    </a:solidFill>
                  </a:rPr>
                  <a:t> </a:t>
                </a:r>
                <a:r>
                  <a:rPr lang="en-US" b="1" err="1">
                    <a:solidFill>
                      <a:schemeClr val="accent1"/>
                    </a:solidFill>
                  </a:rPr>
                  <a:t>toán</a:t>
                </a:r>
                <a:r>
                  <a:rPr lang="en-US" b="1">
                    <a:solidFill>
                      <a:schemeClr val="accent1"/>
                    </a:solidFill>
                  </a:rPr>
                  <a:t> </a:t>
                </a:r>
                <a:r>
                  <a:rPr lang="en-US" b="1" err="1">
                    <a:solidFill>
                      <a:schemeClr val="accent1"/>
                    </a:solidFill>
                  </a:rPr>
                  <a:t>xác</a:t>
                </a:r>
                <a:r>
                  <a:rPr lang="en-US" b="1">
                    <a:solidFill>
                      <a:schemeClr val="accent1"/>
                    </a:solidFill>
                  </a:rPr>
                  <a:t> </a:t>
                </a:r>
                <a:r>
                  <a:rPr lang="en-US" b="1" err="1">
                    <a:solidFill>
                      <a:schemeClr val="accent1"/>
                    </a:solidFill>
                  </a:rPr>
                  <a:t>định</a:t>
                </a:r>
                <a:r>
                  <a:rPr lang="en-US" b="1">
                    <a:solidFill>
                      <a:schemeClr val="accent1"/>
                    </a:solidFill>
                  </a:rPr>
                  <a:t> bao </a:t>
                </a:r>
                <a:r>
                  <a:rPr lang="en-US" b="1" err="1">
                    <a:solidFill>
                      <a:schemeClr val="accent1"/>
                    </a:solidFill>
                  </a:rPr>
                  <a:t>lồi</a:t>
                </a:r>
                <a:r>
                  <a:rPr lang="en-US" b="1">
                    <a:solidFill>
                      <a:schemeClr val="accent1"/>
                    </a:solidFill>
                  </a:rPr>
                  <a:t>:</a:t>
                </a:r>
              </a:p>
              <a:p>
                <a:pPr marL="114300" lvl="0" indent="0">
                  <a:buClr>
                    <a:schemeClr val="accent1"/>
                  </a:buClr>
                  <a:buNone/>
                </a:pPr>
                <a:r>
                  <a:rPr lang="vi-VN" sz="1400" b="1" i="1">
                    <a:solidFill>
                      <a:srgbClr val="000000"/>
                    </a:solidFill>
                  </a:rPr>
                  <a:t>Thuật toán Chuỗi đơn điệu (Monotone chain)</a:t>
                </a:r>
              </a:p>
              <a:p>
                <a:pPr lvl="0">
                  <a:buClr>
                    <a:schemeClr val="accent1"/>
                  </a:buClr>
                  <a:buFont typeface="Wingdings" panose="05000000000000000000" pitchFamily="2" charset="2"/>
                  <a:buChar char="q"/>
                </a:pPr>
                <a:r>
                  <a:rPr lang="en-US" sz="1400">
                    <a:solidFill>
                      <a:srgbClr val="000000"/>
                    </a:solidFill>
                  </a:rPr>
                  <a:t>Bao </a:t>
                </a:r>
                <a:r>
                  <a:rPr lang="en-US" sz="1400" err="1">
                    <a:solidFill>
                      <a:srgbClr val="000000"/>
                    </a:solidFill>
                  </a:rPr>
                  <a:t>trên</a:t>
                </a:r>
                <a:r>
                  <a:rPr lang="en-US" sz="1400">
                    <a:solidFill>
                      <a:srgbClr val="000000"/>
                    </a:solidFill>
                  </a:rPr>
                  <a:t>: </a:t>
                </a:r>
                <a:r>
                  <a:rPr lang="en-US" sz="1400" err="1">
                    <a:solidFill>
                      <a:srgbClr val="000000"/>
                    </a:solidFill>
                  </a:rPr>
                  <a:t>theo</a:t>
                </a:r>
                <a:r>
                  <a:rPr lang="en-US" sz="1400">
                    <a:solidFill>
                      <a:srgbClr val="000000"/>
                    </a:solidFill>
                  </a:rPr>
                  <a:t> </a:t>
                </a:r>
                <a:r>
                  <a:rPr lang="en-US" sz="1400" err="1">
                    <a:solidFill>
                      <a:srgbClr val="000000"/>
                    </a:solidFill>
                  </a:rPr>
                  <a:t>chiều</a:t>
                </a:r>
                <a:r>
                  <a:rPr lang="en-US" sz="1400">
                    <a:solidFill>
                      <a:srgbClr val="000000"/>
                    </a:solidFill>
                  </a:rPr>
                  <a:t> </a:t>
                </a:r>
                <a:r>
                  <a:rPr lang="en-US" sz="1400" err="1">
                    <a:solidFill>
                      <a:srgbClr val="000000"/>
                    </a:solidFill>
                  </a:rPr>
                  <a:t>kim</a:t>
                </a:r>
                <a:r>
                  <a:rPr lang="en-US" sz="1400">
                    <a:solidFill>
                      <a:srgbClr val="000000"/>
                    </a:solidFill>
                  </a:rPr>
                  <a:t> </a:t>
                </a:r>
                <a:r>
                  <a:rPr lang="en-US" sz="1400" err="1">
                    <a:solidFill>
                      <a:srgbClr val="000000"/>
                    </a:solidFill>
                  </a:rPr>
                  <a:t>đồng</a:t>
                </a:r>
                <a:r>
                  <a:rPr lang="en-US" sz="1400">
                    <a:solidFill>
                      <a:srgbClr val="000000"/>
                    </a:solidFill>
                  </a:rPr>
                  <a:t> </a:t>
                </a:r>
                <a:r>
                  <a:rPr lang="en-US" sz="1400" err="1">
                    <a:solidFill>
                      <a:srgbClr val="000000"/>
                    </a:solidFill>
                  </a:rPr>
                  <a:t>hồ</a:t>
                </a:r>
                <a:r>
                  <a:rPr lang="en-US" sz="1400">
                    <a:solidFill>
                      <a:srgbClr val="000000"/>
                    </a:solidFill>
                  </a:rPr>
                  <a:t>.</a:t>
                </a:r>
                <a:endParaRPr lang="vi-VN" sz="1400">
                  <a:solidFill>
                    <a:srgbClr val="000000"/>
                  </a:solidFill>
                </a:endParaRPr>
              </a:p>
              <a:p>
                <a:pPr>
                  <a:buClr>
                    <a:schemeClr val="accent1"/>
                  </a:buClr>
                  <a:buFont typeface="Arial" panose="020B0604020202020204" pitchFamily="34" charset="0"/>
                  <a:buChar char="•"/>
                </a:pPr>
                <a14:m>
                  <m:oMath xmlns:m="http://schemas.openxmlformats.org/officeDocument/2006/math">
                    <m:acc>
                      <m:accPr>
                        <m:chr m:val="⃗"/>
                        <m:ctrlPr>
                          <a:rPr lang="en-US" sz="1400" b="0" i="1" smtClean="0">
                            <a:solidFill>
                              <a:srgbClr val="00B050"/>
                            </a:solidFill>
                            <a:latin typeface="Cambria Math" panose="02040503050406030204" pitchFamily="18" charset="0"/>
                          </a:rPr>
                        </m:ctrlPr>
                      </m:accPr>
                      <m:e>
                        <m:r>
                          <a:rPr lang="en-US" sz="1400" b="0" i="1" smtClean="0">
                            <a:solidFill>
                              <a:srgbClr val="00B050"/>
                            </a:solidFill>
                            <a:latin typeface="Cambria Math" panose="02040503050406030204" pitchFamily="18" charset="0"/>
                          </a:rPr>
                          <m:t>𝐴𝐵</m:t>
                        </m:r>
                      </m:e>
                    </m:acc>
                    <m:r>
                      <a:rPr lang="en-US" sz="1400" b="0" i="1" smtClean="0">
                        <a:solidFill>
                          <a:srgbClr val="00B050"/>
                        </a:solidFill>
                        <a:latin typeface="Cambria Math" panose="02040503050406030204" pitchFamily="18" charset="0"/>
                        <a:ea typeface="Cambria Math" panose="02040503050406030204" pitchFamily="18" charset="0"/>
                      </a:rPr>
                      <m:t>×</m:t>
                    </m:r>
                  </m:oMath>
                </a14:m>
                <a:r>
                  <a:rPr lang="en-US" sz="1400">
                    <a:solidFill>
                      <a:srgbClr val="00B050"/>
                    </a:solidFill>
                  </a:rPr>
                  <a:t> </a:t>
                </a:r>
                <a14:m>
                  <m:oMath xmlns:m="http://schemas.openxmlformats.org/officeDocument/2006/math">
                    <m:acc>
                      <m:accPr>
                        <m:chr m:val="⃗"/>
                        <m:ctrlPr>
                          <a:rPr lang="en-US" sz="1400" i="1">
                            <a:solidFill>
                              <a:srgbClr val="00B050"/>
                            </a:solidFill>
                            <a:latin typeface="Cambria Math" panose="02040503050406030204" pitchFamily="18" charset="0"/>
                          </a:rPr>
                        </m:ctrlPr>
                      </m:accPr>
                      <m:e>
                        <m:r>
                          <a:rPr lang="en-US" sz="1400" b="0" i="1" smtClean="0">
                            <a:solidFill>
                              <a:srgbClr val="00B050"/>
                            </a:solidFill>
                            <a:latin typeface="Cambria Math" panose="02040503050406030204" pitchFamily="18" charset="0"/>
                          </a:rPr>
                          <m:t>𝐵𝐶</m:t>
                        </m:r>
                      </m:e>
                    </m:acc>
                    <m:r>
                      <a:rPr lang="en-US" sz="1400" b="0" i="1" smtClean="0">
                        <a:solidFill>
                          <a:srgbClr val="00B050"/>
                        </a:solidFill>
                        <a:latin typeface="Cambria Math" panose="02040503050406030204" pitchFamily="18" charset="0"/>
                      </a:rPr>
                      <m:t>=−5&lt;0</m:t>
                    </m:r>
                  </m:oMath>
                </a14:m>
                <a:endParaRPr lang="en-US" sz="1400">
                  <a:solidFill>
                    <a:srgbClr val="00B050"/>
                  </a:solidFill>
                </a:endParaRPr>
              </a:p>
              <a:p>
                <a:pPr>
                  <a:buClr>
                    <a:schemeClr val="accent1"/>
                  </a:buClr>
                  <a:buFont typeface="Arial" panose="020B0604020202020204" pitchFamily="34" charset="0"/>
                  <a:buChar char="•"/>
                </a:pPr>
                <a14:m>
                  <m:oMath xmlns:m="http://schemas.openxmlformats.org/officeDocument/2006/math">
                    <m:acc>
                      <m:accPr>
                        <m:chr m:val="⃗"/>
                        <m:ctrlPr>
                          <a:rPr lang="en-US" sz="1400" i="1" smtClean="0">
                            <a:solidFill>
                              <a:srgbClr val="FF0000"/>
                            </a:solidFill>
                            <a:latin typeface="Cambria Math" panose="02040503050406030204" pitchFamily="18" charset="0"/>
                          </a:rPr>
                        </m:ctrlPr>
                      </m:accPr>
                      <m:e>
                        <m:r>
                          <a:rPr lang="en-US" sz="1400" b="0" i="1" smtClean="0">
                            <a:solidFill>
                              <a:srgbClr val="FF0000"/>
                            </a:solidFill>
                            <a:latin typeface="Cambria Math" panose="02040503050406030204" pitchFamily="18" charset="0"/>
                          </a:rPr>
                          <m:t>𝐵𝐶</m:t>
                        </m:r>
                      </m:e>
                    </m:acc>
                    <m:r>
                      <a:rPr lang="en-US" sz="1400" i="1">
                        <a:solidFill>
                          <a:srgbClr val="FF0000"/>
                        </a:solidFill>
                        <a:latin typeface="Cambria Math" panose="02040503050406030204" pitchFamily="18" charset="0"/>
                        <a:ea typeface="Cambria Math" panose="02040503050406030204" pitchFamily="18" charset="0"/>
                      </a:rPr>
                      <m:t>×</m:t>
                    </m:r>
                  </m:oMath>
                </a14:m>
                <a:r>
                  <a:rPr lang="en-US" sz="1400">
                    <a:solidFill>
                      <a:srgbClr val="FF0000"/>
                    </a:solidFill>
                  </a:rPr>
                  <a:t> </a:t>
                </a:r>
                <a14:m>
                  <m:oMath xmlns:m="http://schemas.openxmlformats.org/officeDocument/2006/math">
                    <m:acc>
                      <m:accPr>
                        <m:chr m:val="⃗"/>
                        <m:ctrlPr>
                          <a:rPr lang="en-US" sz="1400" i="1">
                            <a:solidFill>
                              <a:srgbClr val="FF0000"/>
                            </a:solidFill>
                            <a:latin typeface="Cambria Math" panose="02040503050406030204" pitchFamily="18" charset="0"/>
                          </a:rPr>
                        </m:ctrlPr>
                      </m:accPr>
                      <m:e>
                        <m:r>
                          <a:rPr lang="en-US" sz="1400" b="0" i="1" smtClean="0">
                            <a:solidFill>
                              <a:srgbClr val="FF0000"/>
                            </a:solidFill>
                            <a:latin typeface="Cambria Math" panose="02040503050406030204" pitchFamily="18" charset="0"/>
                          </a:rPr>
                          <m:t>𝐶𝐷</m:t>
                        </m:r>
                      </m:e>
                    </m:acc>
                    <m:r>
                      <a:rPr lang="en-US" sz="1400" i="1">
                        <a:solidFill>
                          <a:srgbClr val="FF0000"/>
                        </a:solidFill>
                        <a:latin typeface="Cambria Math" panose="02040503050406030204" pitchFamily="18" charset="0"/>
                      </a:rPr>
                      <m:t>=</m:t>
                    </m:r>
                    <m:r>
                      <a:rPr lang="en-US" sz="1400" b="0" i="1" smtClean="0">
                        <a:solidFill>
                          <a:srgbClr val="FF0000"/>
                        </a:solidFill>
                        <a:latin typeface="Cambria Math" panose="02040503050406030204" pitchFamily="18" charset="0"/>
                      </a:rPr>
                      <m:t>3&gt;</m:t>
                    </m:r>
                    <m:r>
                      <a:rPr lang="en-US" sz="1400" i="1">
                        <a:solidFill>
                          <a:srgbClr val="FF0000"/>
                        </a:solidFill>
                        <a:latin typeface="Cambria Math" panose="02040503050406030204" pitchFamily="18" charset="0"/>
                      </a:rPr>
                      <m:t>0</m:t>
                    </m:r>
                  </m:oMath>
                </a14:m>
                <a:endParaRPr lang="en-US" sz="1400">
                  <a:solidFill>
                    <a:srgbClr val="FF0000"/>
                  </a:solidFill>
                </a:endParaRPr>
              </a:p>
              <a:p>
                <a:pPr>
                  <a:buClr>
                    <a:schemeClr val="accent1"/>
                  </a:buClr>
                  <a:buFont typeface="Arial" panose="020B0604020202020204" pitchFamily="34" charset="0"/>
                  <a:buChar char="•"/>
                </a:pPr>
                <a14:m>
                  <m:oMath xmlns:m="http://schemas.openxmlformats.org/officeDocument/2006/math">
                    <m:acc>
                      <m:accPr>
                        <m:chr m:val="⃗"/>
                        <m:ctrlPr>
                          <a:rPr lang="en-US" sz="1400" i="1">
                            <a:solidFill>
                              <a:srgbClr val="00B050"/>
                            </a:solidFill>
                            <a:latin typeface="Cambria Math" panose="02040503050406030204" pitchFamily="18" charset="0"/>
                          </a:rPr>
                        </m:ctrlPr>
                      </m:accPr>
                      <m:e>
                        <m:r>
                          <a:rPr lang="en-US" sz="1400" b="0" i="1" smtClean="0">
                            <a:solidFill>
                              <a:srgbClr val="00B050"/>
                            </a:solidFill>
                            <a:latin typeface="Cambria Math" panose="02040503050406030204" pitchFamily="18" charset="0"/>
                          </a:rPr>
                          <m:t>𝐵𝐷</m:t>
                        </m:r>
                      </m:e>
                    </m:acc>
                    <m:r>
                      <a:rPr lang="en-US" sz="1400" i="1">
                        <a:solidFill>
                          <a:srgbClr val="00B050"/>
                        </a:solidFill>
                        <a:latin typeface="Cambria Math" panose="02040503050406030204" pitchFamily="18" charset="0"/>
                        <a:ea typeface="Cambria Math" panose="02040503050406030204" pitchFamily="18" charset="0"/>
                      </a:rPr>
                      <m:t>×</m:t>
                    </m:r>
                  </m:oMath>
                </a14:m>
                <a:r>
                  <a:rPr lang="en-US" sz="1400">
                    <a:solidFill>
                      <a:srgbClr val="00B050"/>
                    </a:solidFill>
                  </a:rPr>
                  <a:t> </a:t>
                </a:r>
                <a14:m>
                  <m:oMath xmlns:m="http://schemas.openxmlformats.org/officeDocument/2006/math">
                    <m:acc>
                      <m:accPr>
                        <m:chr m:val="⃗"/>
                        <m:ctrlPr>
                          <a:rPr lang="en-US" sz="1400" i="1">
                            <a:solidFill>
                              <a:srgbClr val="00B050"/>
                            </a:solidFill>
                            <a:latin typeface="Cambria Math" panose="02040503050406030204" pitchFamily="18" charset="0"/>
                          </a:rPr>
                        </m:ctrlPr>
                      </m:accPr>
                      <m:e>
                        <m:r>
                          <a:rPr lang="en-US" sz="1400" b="0" i="1" smtClean="0">
                            <a:solidFill>
                              <a:srgbClr val="00B050"/>
                            </a:solidFill>
                            <a:latin typeface="Cambria Math" panose="02040503050406030204" pitchFamily="18" charset="0"/>
                          </a:rPr>
                          <m:t>𝐷𝐺</m:t>
                        </m:r>
                      </m:e>
                    </m:acc>
                    <m:r>
                      <a:rPr lang="en-US" sz="1400" i="1">
                        <a:solidFill>
                          <a:srgbClr val="00B050"/>
                        </a:solidFill>
                        <a:latin typeface="Cambria Math" panose="02040503050406030204" pitchFamily="18" charset="0"/>
                      </a:rPr>
                      <m:t>=−</m:t>
                    </m:r>
                    <m:r>
                      <a:rPr lang="en-US" sz="1400" b="0" i="1" smtClean="0">
                        <a:solidFill>
                          <a:srgbClr val="00B050"/>
                        </a:solidFill>
                        <a:latin typeface="Cambria Math" panose="02040503050406030204" pitchFamily="18" charset="0"/>
                      </a:rPr>
                      <m:t>9</m:t>
                    </m:r>
                    <m:r>
                      <a:rPr lang="en-US" sz="1400" i="1">
                        <a:solidFill>
                          <a:srgbClr val="00B050"/>
                        </a:solidFill>
                        <a:latin typeface="Cambria Math" panose="02040503050406030204" pitchFamily="18" charset="0"/>
                      </a:rPr>
                      <m:t>&lt;0</m:t>
                    </m:r>
                  </m:oMath>
                </a14:m>
                <a:endParaRPr lang="en-US" sz="1400">
                  <a:solidFill>
                    <a:srgbClr val="FF0000"/>
                  </a:solidFill>
                </a:endParaRPr>
              </a:p>
              <a:p>
                <a:pPr>
                  <a:buClr>
                    <a:schemeClr val="accent1"/>
                  </a:buClr>
                  <a:buFont typeface="Arial" panose="020B0604020202020204" pitchFamily="34" charset="0"/>
                  <a:buChar char="•"/>
                </a:pPr>
                <a14:m>
                  <m:oMath xmlns:m="http://schemas.openxmlformats.org/officeDocument/2006/math">
                    <m:acc>
                      <m:accPr>
                        <m:chr m:val="⃗"/>
                        <m:ctrlPr>
                          <a:rPr lang="en-US" sz="1400" i="1" smtClean="0">
                            <a:solidFill>
                              <a:srgbClr val="FF0000"/>
                            </a:solidFill>
                            <a:latin typeface="Cambria Math" panose="02040503050406030204" pitchFamily="18" charset="0"/>
                          </a:rPr>
                        </m:ctrlPr>
                      </m:accPr>
                      <m:e>
                        <m:r>
                          <a:rPr lang="en-US" sz="1400" b="0" i="1" smtClean="0">
                            <a:solidFill>
                              <a:srgbClr val="FF0000"/>
                            </a:solidFill>
                            <a:latin typeface="Cambria Math" panose="02040503050406030204" pitchFamily="18" charset="0"/>
                          </a:rPr>
                          <m:t>𝐷𝐺</m:t>
                        </m:r>
                      </m:e>
                    </m:acc>
                    <m:r>
                      <a:rPr lang="en-US" sz="1400" i="1">
                        <a:solidFill>
                          <a:srgbClr val="FF0000"/>
                        </a:solidFill>
                        <a:latin typeface="Cambria Math" panose="02040503050406030204" pitchFamily="18" charset="0"/>
                        <a:ea typeface="Cambria Math" panose="02040503050406030204" pitchFamily="18" charset="0"/>
                      </a:rPr>
                      <m:t>×</m:t>
                    </m:r>
                  </m:oMath>
                </a14:m>
                <a:r>
                  <a:rPr lang="en-US" sz="1400">
                    <a:solidFill>
                      <a:srgbClr val="FF0000"/>
                    </a:solidFill>
                  </a:rPr>
                  <a:t> </a:t>
                </a:r>
                <a14:m>
                  <m:oMath xmlns:m="http://schemas.openxmlformats.org/officeDocument/2006/math">
                    <m:acc>
                      <m:accPr>
                        <m:chr m:val="⃗"/>
                        <m:ctrlPr>
                          <a:rPr lang="en-US" sz="1400" i="1">
                            <a:solidFill>
                              <a:srgbClr val="FF0000"/>
                            </a:solidFill>
                            <a:latin typeface="Cambria Math" panose="02040503050406030204" pitchFamily="18" charset="0"/>
                          </a:rPr>
                        </m:ctrlPr>
                      </m:accPr>
                      <m:e>
                        <m:r>
                          <a:rPr lang="en-US" sz="1400" b="0" i="1" smtClean="0">
                            <a:solidFill>
                              <a:srgbClr val="FF0000"/>
                            </a:solidFill>
                            <a:latin typeface="Cambria Math" panose="02040503050406030204" pitchFamily="18" charset="0"/>
                          </a:rPr>
                          <m:t>𝐺𝐸</m:t>
                        </m:r>
                      </m:e>
                    </m:acc>
                    <m:r>
                      <a:rPr lang="en-US" sz="1400" i="1">
                        <a:solidFill>
                          <a:srgbClr val="FF0000"/>
                        </a:solidFill>
                        <a:latin typeface="Cambria Math" panose="02040503050406030204" pitchFamily="18" charset="0"/>
                      </a:rPr>
                      <m:t>=</m:t>
                    </m:r>
                    <m:r>
                      <a:rPr lang="en-US" sz="1400" b="0" i="1" smtClean="0">
                        <a:solidFill>
                          <a:srgbClr val="FF0000"/>
                        </a:solidFill>
                        <a:latin typeface="Cambria Math" panose="02040503050406030204" pitchFamily="18" charset="0"/>
                      </a:rPr>
                      <m:t>5&gt;</m:t>
                    </m:r>
                    <m:r>
                      <a:rPr lang="en-US" sz="1400" i="1">
                        <a:solidFill>
                          <a:srgbClr val="FF0000"/>
                        </a:solidFill>
                        <a:latin typeface="Cambria Math" panose="02040503050406030204" pitchFamily="18" charset="0"/>
                      </a:rPr>
                      <m:t>0</m:t>
                    </m:r>
                  </m:oMath>
                </a14:m>
                <a:endParaRPr lang="en-US" sz="1400">
                  <a:solidFill>
                    <a:srgbClr val="FF0000"/>
                  </a:solidFill>
                </a:endParaRPr>
              </a:p>
              <a:p>
                <a:pPr>
                  <a:buClr>
                    <a:schemeClr val="accent1"/>
                  </a:buClr>
                  <a:buFont typeface="Arial" panose="020B0604020202020204" pitchFamily="34" charset="0"/>
                  <a:buChar char="•"/>
                </a:pPr>
                <a14:m>
                  <m:oMath xmlns:m="http://schemas.openxmlformats.org/officeDocument/2006/math">
                    <m:acc>
                      <m:accPr>
                        <m:chr m:val="⃗"/>
                        <m:ctrlPr>
                          <a:rPr lang="en-US" sz="1400" i="1" smtClean="0">
                            <a:solidFill>
                              <a:srgbClr val="FF0000"/>
                            </a:solidFill>
                            <a:latin typeface="Cambria Math" panose="02040503050406030204" pitchFamily="18" charset="0"/>
                          </a:rPr>
                        </m:ctrlPr>
                      </m:accPr>
                      <m:e>
                        <m:r>
                          <a:rPr lang="en-US" sz="1400" b="0" i="1" smtClean="0">
                            <a:solidFill>
                              <a:srgbClr val="FF0000"/>
                            </a:solidFill>
                            <a:latin typeface="Cambria Math" panose="02040503050406030204" pitchFamily="18" charset="0"/>
                          </a:rPr>
                          <m:t>𝐵𝐷</m:t>
                        </m:r>
                      </m:e>
                    </m:acc>
                    <m:r>
                      <a:rPr lang="en-US" sz="1400" i="1">
                        <a:solidFill>
                          <a:srgbClr val="FF0000"/>
                        </a:solidFill>
                        <a:latin typeface="Cambria Math" panose="02040503050406030204" pitchFamily="18" charset="0"/>
                        <a:ea typeface="Cambria Math" panose="02040503050406030204" pitchFamily="18" charset="0"/>
                      </a:rPr>
                      <m:t>×</m:t>
                    </m:r>
                  </m:oMath>
                </a14:m>
                <a:r>
                  <a:rPr lang="en-US" sz="1400">
                    <a:solidFill>
                      <a:srgbClr val="FF0000"/>
                    </a:solidFill>
                  </a:rPr>
                  <a:t> </a:t>
                </a:r>
                <a14:m>
                  <m:oMath xmlns:m="http://schemas.openxmlformats.org/officeDocument/2006/math">
                    <m:acc>
                      <m:accPr>
                        <m:chr m:val="⃗"/>
                        <m:ctrlPr>
                          <a:rPr lang="en-US" sz="1400" i="1">
                            <a:solidFill>
                              <a:srgbClr val="FF0000"/>
                            </a:solidFill>
                            <a:latin typeface="Cambria Math" panose="02040503050406030204" pitchFamily="18" charset="0"/>
                          </a:rPr>
                        </m:ctrlPr>
                      </m:accPr>
                      <m:e>
                        <m:r>
                          <a:rPr lang="en-US" sz="1400" b="0" i="1" smtClean="0">
                            <a:solidFill>
                              <a:srgbClr val="FF0000"/>
                            </a:solidFill>
                            <a:latin typeface="Cambria Math" panose="02040503050406030204" pitchFamily="18" charset="0"/>
                          </a:rPr>
                          <m:t>𝐷𝐸</m:t>
                        </m:r>
                      </m:e>
                    </m:acc>
                    <m:r>
                      <a:rPr lang="en-US" sz="1400" i="1">
                        <a:solidFill>
                          <a:srgbClr val="FF0000"/>
                        </a:solidFill>
                        <a:latin typeface="Cambria Math" panose="02040503050406030204" pitchFamily="18" charset="0"/>
                      </a:rPr>
                      <m:t>=</m:t>
                    </m:r>
                    <m:r>
                      <a:rPr lang="en-US" sz="1400" b="0" i="1" smtClean="0">
                        <a:solidFill>
                          <a:srgbClr val="FF0000"/>
                        </a:solidFill>
                        <a:latin typeface="Cambria Math" panose="02040503050406030204" pitchFamily="18" charset="0"/>
                      </a:rPr>
                      <m:t>1&gt;</m:t>
                    </m:r>
                    <m:r>
                      <a:rPr lang="en-US" sz="1400" i="1">
                        <a:solidFill>
                          <a:srgbClr val="FF0000"/>
                        </a:solidFill>
                        <a:latin typeface="Cambria Math" panose="02040503050406030204" pitchFamily="18" charset="0"/>
                      </a:rPr>
                      <m:t>0</m:t>
                    </m:r>
                  </m:oMath>
                </a14:m>
                <a:endParaRPr lang="en-US" sz="1400">
                  <a:solidFill>
                    <a:srgbClr val="FF0000"/>
                  </a:solidFill>
                </a:endParaRPr>
              </a:p>
              <a:p>
                <a:pPr>
                  <a:buClr>
                    <a:schemeClr val="accent1"/>
                  </a:buClr>
                  <a:buFont typeface="Arial" panose="020B0604020202020204" pitchFamily="34" charset="0"/>
                  <a:buChar char="•"/>
                </a:pPr>
                <a14:m>
                  <m:oMath xmlns:m="http://schemas.openxmlformats.org/officeDocument/2006/math">
                    <m:acc>
                      <m:accPr>
                        <m:chr m:val="⃗"/>
                        <m:ctrlPr>
                          <a:rPr lang="en-US" sz="1400" i="1">
                            <a:solidFill>
                              <a:srgbClr val="00B050"/>
                            </a:solidFill>
                            <a:latin typeface="Cambria Math" panose="02040503050406030204" pitchFamily="18" charset="0"/>
                          </a:rPr>
                        </m:ctrlPr>
                      </m:accPr>
                      <m:e>
                        <m:r>
                          <a:rPr lang="en-US" sz="1400" i="1">
                            <a:solidFill>
                              <a:srgbClr val="00B050"/>
                            </a:solidFill>
                            <a:latin typeface="Cambria Math" panose="02040503050406030204" pitchFamily="18" charset="0"/>
                          </a:rPr>
                          <m:t>𝐵</m:t>
                        </m:r>
                        <m:r>
                          <a:rPr lang="en-US" sz="1400" b="0" i="1" smtClean="0">
                            <a:solidFill>
                              <a:srgbClr val="00B050"/>
                            </a:solidFill>
                            <a:latin typeface="Cambria Math" panose="02040503050406030204" pitchFamily="18" charset="0"/>
                          </a:rPr>
                          <m:t>𝐸</m:t>
                        </m:r>
                      </m:e>
                    </m:acc>
                    <m:r>
                      <a:rPr lang="en-US" sz="1400" i="1">
                        <a:solidFill>
                          <a:srgbClr val="00B050"/>
                        </a:solidFill>
                        <a:latin typeface="Cambria Math" panose="02040503050406030204" pitchFamily="18" charset="0"/>
                        <a:ea typeface="Cambria Math" panose="02040503050406030204" pitchFamily="18" charset="0"/>
                      </a:rPr>
                      <m:t>×</m:t>
                    </m:r>
                  </m:oMath>
                </a14:m>
                <a:r>
                  <a:rPr lang="en-US" sz="1400">
                    <a:solidFill>
                      <a:srgbClr val="00B050"/>
                    </a:solidFill>
                  </a:rPr>
                  <a:t> </a:t>
                </a:r>
                <a14:m>
                  <m:oMath xmlns:m="http://schemas.openxmlformats.org/officeDocument/2006/math">
                    <m:acc>
                      <m:accPr>
                        <m:chr m:val="⃗"/>
                        <m:ctrlPr>
                          <a:rPr lang="en-US" sz="1400" i="1">
                            <a:solidFill>
                              <a:srgbClr val="00B050"/>
                            </a:solidFill>
                            <a:latin typeface="Cambria Math" panose="02040503050406030204" pitchFamily="18" charset="0"/>
                          </a:rPr>
                        </m:ctrlPr>
                      </m:accPr>
                      <m:e>
                        <m:r>
                          <a:rPr lang="en-US" sz="1400" b="0" i="1" smtClean="0">
                            <a:solidFill>
                              <a:srgbClr val="00B050"/>
                            </a:solidFill>
                            <a:latin typeface="Cambria Math" panose="02040503050406030204" pitchFamily="18" charset="0"/>
                          </a:rPr>
                          <m:t>𝐸𝐹</m:t>
                        </m:r>
                      </m:e>
                    </m:acc>
                    <m:r>
                      <a:rPr lang="en-US" sz="1400" i="1">
                        <a:solidFill>
                          <a:srgbClr val="00B050"/>
                        </a:solidFill>
                        <a:latin typeface="Cambria Math" panose="02040503050406030204" pitchFamily="18" charset="0"/>
                      </a:rPr>
                      <m:t>=</m:t>
                    </m:r>
                    <m:r>
                      <a:rPr lang="en-US" sz="1400" b="0" i="1" smtClean="0">
                        <a:solidFill>
                          <a:srgbClr val="00B050"/>
                        </a:solidFill>
                        <a:latin typeface="Cambria Math" panose="02040503050406030204" pitchFamily="18" charset="0"/>
                      </a:rPr>
                      <m:t>−8</m:t>
                    </m:r>
                    <m:r>
                      <a:rPr lang="en-US" sz="1400" i="1">
                        <a:solidFill>
                          <a:srgbClr val="00B050"/>
                        </a:solidFill>
                        <a:latin typeface="Cambria Math" panose="02040503050406030204" pitchFamily="18" charset="0"/>
                      </a:rPr>
                      <m:t>&lt;0</m:t>
                    </m:r>
                  </m:oMath>
                </a14:m>
                <a:endParaRPr lang="en-US" sz="1400">
                  <a:solidFill>
                    <a:srgbClr val="FF0000"/>
                  </a:solidFill>
                </a:endParaRPr>
              </a:p>
              <a:p>
                <a:pPr marL="114300" indent="0">
                  <a:buClr>
                    <a:schemeClr val="accent1"/>
                  </a:buClr>
                  <a:buNone/>
                </a:pPr>
                <a:r>
                  <a:rPr lang="en-US" sz="1400">
                    <a:solidFill>
                      <a:srgbClr val="000000"/>
                    </a:solidFill>
                  </a:rPr>
                  <a:t>=&gt; Bao </a:t>
                </a:r>
                <a:r>
                  <a:rPr lang="en-US" sz="1400" err="1">
                    <a:solidFill>
                      <a:srgbClr val="000000"/>
                    </a:solidFill>
                  </a:rPr>
                  <a:t>trên</a:t>
                </a:r>
                <a:r>
                  <a:rPr lang="en-US" sz="1400">
                    <a:solidFill>
                      <a:srgbClr val="000000"/>
                    </a:solidFill>
                  </a:rPr>
                  <a:t> </a:t>
                </a:r>
                <a:r>
                  <a:rPr lang="en-US" sz="1400" err="1">
                    <a:solidFill>
                      <a:srgbClr val="000000"/>
                    </a:solidFill>
                  </a:rPr>
                  <a:t>gồm</a:t>
                </a:r>
                <a:r>
                  <a:rPr lang="en-US" sz="1400">
                    <a:solidFill>
                      <a:srgbClr val="000000"/>
                    </a:solidFill>
                  </a:rPr>
                  <a:t>: A, B, E, F</a:t>
                </a:r>
              </a:p>
              <a:p>
                <a:pPr>
                  <a:buClr>
                    <a:schemeClr val="accent1"/>
                  </a:buClr>
                  <a:buFont typeface="Wingdings" panose="05000000000000000000" pitchFamily="2" charset="2"/>
                  <a:buChar char="q"/>
                </a:pPr>
                <a:r>
                  <a:rPr lang="en-US" sz="1400">
                    <a:solidFill>
                      <a:srgbClr val="000000"/>
                    </a:solidFill>
                  </a:rPr>
                  <a:t>Bao </a:t>
                </a:r>
                <a:r>
                  <a:rPr lang="en-US" sz="1400" err="1">
                    <a:solidFill>
                      <a:srgbClr val="000000"/>
                    </a:solidFill>
                  </a:rPr>
                  <a:t>dưới</a:t>
                </a:r>
                <a:r>
                  <a:rPr lang="en-US" sz="1400">
                    <a:solidFill>
                      <a:srgbClr val="000000"/>
                    </a:solidFill>
                  </a:rPr>
                  <a:t>: </a:t>
                </a:r>
                <a:r>
                  <a:rPr lang="en-US" sz="1400" err="1">
                    <a:solidFill>
                      <a:srgbClr val="000000"/>
                    </a:solidFill>
                  </a:rPr>
                  <a:t>ngược</a:t>
                </a:r>
                <a:r>
                  <a:rPr lang="en-US" sz="1400">
                    <a:solidFill>
                      <a:srgbClr val="000000"/>
                    </a:solidFill>
                  </a:rPr>
                  <a:t> </a:t>
                </a:r>
                <a:r>
                  <a:rPr lang="en-US" sz="1400" err="1">
                    <a:solidFill>
                      <a:srgbClr val="000000"/>
                    </a:solidFill>
                  </a:rPr>
                  <a:t>chiều</a:t>
                </a:r>
                <a:r>
                  <a:rPr lang="en-US" sz="1400">
                    <a:solidFill>
                      <a:srgbClr val="000000"/>
                    </a:solidFill>
                  </a:rPr>
                  <a:t> </a:t>
                </a:r>
                <a:r>
                  <a:rPr lang="en-US" sz="1400" err="1">
                    <a:solidFill>
                      <a:srgbClr val="000000"/>
                    </a:solidFill>
                  </a:rPr>
                  <a:t>kim</a:t>
                </a:r>
                <a:r>
                  <a:rPr lang="en-US" sz="1400">
                    <a:solidFill>
                      <a:srgbClr val="000000"/>
                    </a:solidFill>
                  </a:rPr>
                  <a:t> </a:t>
                </a:r>
                <a:r>
                  <a:rPr lang="en-US" sz="1400" err="1">
                    <a:solidFill>
                      <a:srgbClr val="000000"/>
                    </a:solidFill>
                  </a:rPr>
                  <a:t>đồng</a:t>
                </a:r>
                <a:r>
                  <a:rPr lang="en-US" sz="1400">
                    <a:solidFill>
                      <a:srgbClr val="000000"/>
                    </a:solidFill>
                  </a:rPr>
                  <a:t> </a:t>
                </a:r>
                <a:r>
                  <a:rPr lang="en-US" sz="1400" err="1">
                    <a:solidFill>
                      <a:srgbClr val="000000"/>
                    </a:solidFill>
                  </a:rPr>
                  <a:t>hồ</a:t>
                </a:r>
                <a:r>
                  <a:rPr lang="en-US" sz="1400">
                    <a:solidFill>
                      <a:srgbClr val="000000"/>
                    </a:solidFill>
                  </a:rPr>
                  <a:t>.</a:t>
                </a:r>
              </a:p>
              <a:p>
                <a:pPr>
                  <a:buClr>
                    <a:schemeClr val="accent1"/>
                  </a:buClr>
                  <a:buFont typeface="Arial" panose="020B0604020202020204" pitchFamily="34" charset="0"/>
                  <a:buChar char="•"/>
                </a:pPr>
                <a14:m>
                  <m:oMath xmlns:m="http://schemas.openxmlformats.org/officeDocument/2006/math">
                    <m:acc>
                      <m:accPr>
                        <m:chr m:val="⃗"/>
                        <m:ctrlPr>
                          <a:rPr lang="en-US" sz="1400" i="1">
                            <a:solidFill>
                              <a:srgbClr val="00B050"/>
                            </a:solidFill>
                            <a:latin typeface="Cambria Math" panose="02040503050406030204" pitchFamily="18" charset="0"/>
                          </a:rPr>
                        </m:ctrlPr>
                      </m:accPr>
                      <m:e>
                        <m:r>
                          <a:rPr lang="en-US" sz="1400" b="0" i="1" smtClean="0">
                            <a:solidFill>
                              <a:srgbClr val="00B050"/>
                            </a:solidFill>
                            <a:latin typeface="Cambria Math" panose="02040503050406030204" pitchFamily="18" charset="0"/>
                          </a:rPr>
                          <m:t>𝐴𝐺</m:t>
                        </m:r>
                      </m:e>
                    </m:acc>
                    <m:r>
                      <a:rPr lang="en-US" sz="1400" i="1">
                        <a:solidFill>
                          <a:srgbClr val="00B050"/>
                        </a:solidFill>
                        <a:latin typeface="Cambria Math" panose="02040503050406030204" pitchFamily="18" charset="0"/>
                        <a:ea typeface="Cambria Math" panose="02040503050406030204" pitchFamily="18" charset="0"/>
                      </a:rPr>
                      <m:t>×</m:t>
                    </m:r>
                  </m:oMath>
                </a14:m>
                <a:r>
                  <a:rPr lang="en-US" sz="1400">
                    <a:solidFill>
                      <a:srgbClr val="00B050"/>
                    </a:solidFill>
                  </a:rPr>
                  <a:t> </a:t>
                </a:r>
                <a14:m>
                  <m:oMath xmlns:m="http://schemas.openxmlformats.org/officeDocument/2006/math">
                    <m:acc>
                      <m:accPr>
                        <m:chr m:val="⃗"/>
                        <m:ctrlPr>
                          <a:rPr lang="en-US" sz="1400" i="1">
                            <a:solidFill>
                              <a:srgbClr val="00B050"/>
                            </a:solidFill>
                            <a:latin typeface="Cambria Math" panose="02040503050406030204" pitchFamily="18" charset="0"/>
                          </a:rPr>
                        </m:ctrlPr>
                      </m:accPr>
                      <m:e>
                        <m:r>
                          <a:rPr lang="en-US" sz="1400" b="0" i="1" smtClean="0">
                            <a:solidFill>
                              <a:srgbClr val="00B050"/>
                            </a:solidFill>
                            <a:latin typeface="Cambria Math" panose="02040503050406030204" pitchFamily="18" charset="0"/>
                          </a:rPr>
                          <m:t>𝐺𝐹</m:t>
                        </m:r>
                      </m:e>
                    </m:acc>
                    <m:r>
                      <a:rPr lang="en-US" sz="1400" i="1">
                        <a:solidFill>
                          <a:srgbClr val="00B050"/>
                        </a:solidFill>
                        <a:latin typeface="Cambria Math" panose="02040503050406030204" pitchFamily="18" charset="0"/>
                      </a:rPr>
                      <m:t>=</m:t>
                    </m:r>
                    <m:r>
                      <a:rPr lang="en-US" sz="1400" b="0" i="1" smtClean="0">
                        <a:solidFill>
                          <a:srgbClr val="00B050"/>
                        </a:solidFill>
                        <a:latin typeface="Cambria Math" panose="02040503050406030204" pitchFamily="18" charset="0"/>
                      </a:rPr>
                      <m:t>11&gt;</m:t>
                    </m:r>
                    <m:r>
                      <a:rPr lang="en-US" sz="1400" i="1">
                        <a:solidFill>
                          <a:srgbClr val="00B050"/>
                        </a:solidFill>
                        <a:latin typeface="Cambria Math" panose="02040503050406030204" pitchFamily="18" charset="0"/>
                      </a:rPr>
                      <m:t>0</m:t>
                    </m:r>
                  </m:oMath>
                </a14:m>
                <a:endParaRPr lang="en-US" sz="1400">
                  <a:solidFill>
                    <a:srgbClr val="FF0000"/>
                  </a:solidFill>
                </a:endParaRPr>
              </a:p>
              <a:p>
                <a:pPr marL="114300" indent="0">
                  <a:buClr>
                    <a:schemeClr val="accent1"/>
                  </a:buClr>
                  <a:buNone/>
                </a:pPr>
                <a:r>
                  <a:rPr lang="en-US" sz="1400">
                    <a:solidFill>
                      <a:srgbClr val="000000"/>
                    </a:solidFill>
                  </a:rPr>
                  <a:t>=&gt; Bao </a:t>
                </a:r>
                <a:r>
                  <a:rPr lang="en-US" sz="1400" err="1">
                    <a:solidFill>
                      <a:srgbClr val="000000"/>
                    </a:solidFill>
                  </a:rPr>
                  <a:t>dưới</a:t>
                </a:r>
                <a:r>
                  <a:rPr lang="en-US" sz="1400">
                    <a:solidFill>
                      <a:srgbClr val="000000"/>
                    </a:solidFill>
                  </a:rPr>
                  <a:t> </a:t>
                </a:r>
                <a:r>
                  <a:rPr lang="en-US" sz="1400" err="1">
                    <a:solidFill>
                      <a:srgbClr val="000000"/>
                    </a:solidFill>
                  </a:rPr>
                  <a:t>gồm</a:t>
                </a:r>
                <a:r>
                  <a:rPr lang="en-US" sz="1400">
                    <a:solidFill>
                      <a:srgbClr val="000000"/>
                    </a:solidFill>
                  </a:rPr>
                  <a:t>: A, G, F</a:t>
                </a:r>
              </a:p>
              <a:p>
                <a:pPr marL="114300" indent="0">
                  <a:buClr>
                    <a:schemeClr val="accent1"/>
                  </a:buClr>
                  <a:buNone/>
                </a:pPr>
                <a:endParaRPr lang="vi-VN" sz="1400"/>
              </a:p>
              <a:p>
                <a:pPr marL="114300" indent="0">
                  <a:buClr>
                    <a:schemeClr val="accent1"/>
                  </a:buClr>
                  <a:buNone/>
                </a:pPr>
                <a:endParaRPr lang="en-US" sz="1400">
                  <a:solidFill>
                    <a:srgbClr val="FF0000"/>
                  </a:solidFill>
                </a:endParaRPr>
              </a:p>
              <a:p>
                <a:pPr marL="114300" lvl="0" indent="0">
                  <a:buClr>
                    <a:schemeClr val="accent1"/>
                  </a:buClr>
                  <a:buNone/>
                </a:pPr>
                <a:endParaRPr lang="en-US" sz="1400">
                  <a:solidFill>
                    <a:srgbClr val="00B050"/>
                  </a:solidFill>
                </a:endParaRPr>
              </a:p>
              <a:p>
                <a:pPr marL="114300" lvl="0" indent="0">
                  <a:buClr>
                    <a:schemeClr val="accent1"/>
                  </a:buClr>
                  <a:buNone/>
                </a:pPr>
                <a:endParaRPr lang="en-US" sz="1400">
                  <a:solidFill>
                    <a:srgbClr val="00B050"/>
                  </a:solidFill>
                </a:endParaRPr>
              </a:p>
              <a:p>
                <a:pPr marL="114300" lvl="0" indent="0">
                  <a:buClr>
                    <a:schemeClr val="accent1"/>
                  </a:buClr>
                  <a:buNone/>
                </a:pPr>
                <a:endParaRPr lang="vi-VN" sz="1400"/>
              </a:p>
              <a:p>
                <a:pPr marL="114300" lvl="0" indent="0">
                  <a:buClr>
                    <a:schemeClr val="accent1"/>
                  </a:buClr>
                  <a:buNone/>
                </a:pPr>
                <a:endParaRPr lang="vi-VN" sz="1400"/>
              </a:p>
              <a:p>
                <a:pPr marL="114300" lvl="0" indent="0">
                  <a:buClr>
                    <a:schemeClr val="accent1"/>
                  </a:buClr>
                  <a:buNone/>
                </a:pPr>
                <a:endParaRPr lang="vi-VN" sz="1400"/>
              </a:p>
              <a:p>
                <a:pPr marL="114300" lvl="0" indent="0">
                  <a:buClr>
                    <a:schemeClr val="accent1"/>
                  </a:buClr>
                  <a:buNone/>
                </a:pPr>
                <a:endParaRPr lang="vi-VN" sz="1400"/>
              </a:p>
              <a:p>
                <a:pPr marL="114300" lvl="0" indent="0">
                  <a:buClr>
                    <a:schemeClr val="accent1"/>
                  </a:buClr>
                  <a:buNone/>
                </a:pPr>
                <a:endParaRPr lang="vi-VN" sz="1400"/>
              </a:p>
            </p:txBody>
          </p:sp>
        </mc:Choice>
        <mc:Fallback xmlns="">
          <p:sp>
            <p:nvSpPr>
              <p:cNvPr id="88" name="Google Shape;88;p16"/>
              <p:cNvSpPr txBox="1">
                <a:spLocks noGrp="1" noRot="1" noChangeAspect="1" noMove="1" noResize="1" noEditPoints="1" noAdjustHandles="1" noChangeArrowheads="1" noChangeShapeType="1" noTextEdit="1"/>
              </p:cNvSpPr>
              <p:nvPr>
                <p:ph type="body" idx="1"/>
              </p:nvPr>
            </p:nvSpPr>
            <p:spPr>
              <a:xfrm>
                <a:off x="309310" y="1115409"/>
                <a:ext cx="4156533" cy="3790493"/>
              </a:xfrm>
              <a:prstGeom prst="rect">
                <a:avLst/>
              </a:prstGeom>
              <a:blipFill>
                <a:blip r:embed="rId3"/>
                <a:stretch>
                  <a:fillRect/>
                </a:stretch>
              </a:blipFill>
            </p:spPr>
            <p:txBody>
              <a:bodyPr/>
              <a:lstStyle/>
              <a:p>
                <a:r>
                  <a:rPr lang="en-US">
                    <a:noFill/>
                  </a:rPr>
                  <a:t> </a:t>
                </a:r>
              </a:p>
            </p:txBody>
          </p:sp>
        </mc:Fallback>
      </mc:AlternateContent>
      <p:sp>
        <p:nvSpPr>
          <p:cNvPr id="92" name="Google Shape;9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49</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grpSp>
        <p:nvGrpSpPr>
          <p:cNvPr id="53" name="Google Shape;1980;p42">
            <a:extLst>
              <a:ext uri="{FF2B5EF4-FFF2-40B4-BE49-F238E27FC236}">
                <a16:creationId xmlns:a16="http://schemas.microsoft.com/office/drawing/2014/main" id="{29A03DC8-9303-46F4-89D9-F5B049DF3711}"/>
              </a:ext>
            </a:extLst>
          </p:cNvPr>
          <p:cNvGrpSpPr/>
          <p:nvPr/>
        </p:nvGrpSpPr>
        <p:grpSpPr>
          <a:xfrm>
            <a:off x="138216" y="197566"/>
            <a:ext cx="775731" cy="753817"/>
            <a:chOff x="5109838" y="3156700"/>
            <a:chExt cx="306625" cy="297975"/>
          </a:xfrm>
        </p:grpSpPr>
        <p:sp>
          <p:nvSpPr>
            <p:cNvPr id="54" name="Google Shape;1981;p42">
              <a:extLst>
                <a:ext uri="{FF2B5EF4-FFF2-40B4-BE49-F238E27FC236}">
                  <a16:creationId xmlns:a16="http://schemas.microsoft.com/office/drawing/2014/main" id="{E78E35A5-139F-4602-91C3-F257FF16A329}"/>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82;p42">
              <a:extLst>
                <a:ext uri="{FF2B5EF4-FFF2-40B4-BE49-F238E27FC236}">
                  <a16:creationId xmlns:a16="http://schemas.microsoft.com/office/drawing/2014/main" id="{60BF25CA-269C-4487-B7B6-6AA730246F2E}"/>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83;p42">
              <a:extLst>
                <a:ext uri="{FF2B5EF4-FFF2-40B4-BE49-F238E27FC236}">
                  <a16:creationId xmlns:a16="http://schemas.microsoft.com/office/drawing/2014/main" id="{B238B827-3D0D-45B4-923A-DA24710C2EE3}"/>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84;p42">
              <a:extLst>
                <a:ext uri="{FF2B5EF4-FFF2-40B4-BE49-F238E27FC236}">
                  <a16:creationId xmlns:a16="http://schemas.microsoft.com/office/drawing/2014/main" id="{071B7FBE-6B8B-4075-9FE2-C943052D4693}"/>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1842;p36">
            <a:extLst>
              <a:ext uri="{FF2B5EF4-FFF2-40B4-BE49-F238E27FC236}">
                <a16:creationId xmlns:a16="http://schemas.microsoft.com/office/drawing/2014/main" id="{26FF8D53-B596-42A6-8A3B-A402374BBCF6}"/>
              </a:ext>
            </a:extLst>
          </p:cNvPr>
          <p:cNvSpPr/>
          <p:nvPr/>
        </p:nvSpPr>
        <p:spPr>
          <a:xfrm>
            <a:off x="7569514" y="163649"/>
            <a:ext cx="593400" cy="59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43;p36">
            <a:extLst>
              <a:ext uri="{FF2B5EF4-FFF2-40B4-BE49-F238E27FC236}">
                <a16:creationId xmlns:a16="http://schemas.microsoft.com/office/drawing/2014/main" id="{E06A19F1-A2D3-4C1D-B472-A13F62CB83C3}"/>
              </a:ext>
            </a:extLst>
          </p:cNvPr>
          <p:cNvSpPr/>
          <p:nvPr/>
        </p:nvSpPr>
        <p:spPr>
          <a:xfrm>
            <a:off x="7866214" y="377275"/>
            <a:ext cx="593400" cy="593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1DA9372-A642-437B-BAA4-BC4732744BA4}"/>
              </a:ext>
            </a:extLst>
          </p:cNvPr>
          <p:cNvGrpSpPr/>
          <p:nvPr/>
        </p:nvGrpSpPr>
        <p:grpSpPr>
          <a:xfrm>
            <a:off x="4662055" y="981628"/>
            <a:ext cx="3944143" cy="3927539"/>
            <a:chOff x="4662055" y="981628"/>
            <a:chExt cx="3944143" cy="3927539"/>
          </a:xfrm>
        </p:grpSpPr>
        <p:pic>
          <p:nvPicPr>
            <p:cNvPr id="3" name="Picture 2">
              <a:extLst>
                <a:ext uri="{FF2B5EF4-FFF2-40B4-BE49-F238E27FC236}">
                  <a16:creationId xmlns:a16="http://schemas.microsoft.com/office/drawing/2014/main" id="{AB960D4C-D0B0-48C6-A4B0-B909F40C7A74}"/>
                </a:ext>
              </a:extLst>
            </p:cNvPr>
            <p:cNvPicPr>
              <a:picLocks noChangeAspect="1"/>
            </p:cNvPicPr>
            <p:nvPr/>
          </p:nvPicPr>
          <p:blipFill>
            <a:blip r:embed="rId4"/>
            <a:stretch>
              <a:fillRect/>
            </a:stretch>
          </p:blipFill>
          <p:spPr>
            <a:xfrm>
              <a:off x="4662055" y="981628"/>
              <a:ext cx="3553689" cy="3927539"/>
            </a:xfrm>
            <a:prstGeom prst="rect">
              <a:avLst/>
            </a:prstGeom>
          </p:spPr>
        </p:pic>
        <p:sp>
          <p:nvSpPr>
            <p:cNvPr id="2" name="TextBox 1">
              <a:extLst>
                <a:ext uri="{FF2B5EF4-FFF2-40B4-BE49-F238E27FC236}">
                  <a16:creationId xmlns:a16="http://schemas.microsoft.com/office/drawing/2014/main" id="{88F2E437-52A9-4D0C-B6CE-33D953E93A59}"/>
                </a:ext>
              </a:extLst>
            </p:cNvPr>
            <p:cNvSpPr txBox="1"/>
            <p:nvPr/>
          </p:nvSpPr>
          <p:spPr>
            <a:xfrm>
              <a:off x="5278581" y="3854095"/>
              <a:ext cx="671979" cy="307777"/>
            </a:xfrm>
            <a:prstGeom prst="rect">
              <a:avLst/>
            </a:prstGeom>
            <a:noFill/>
          </p:spPr>
          <p:txBody>
            <a:bodyPr wrap="none" rtlCol="0">
              <a:spAutoFit/>
            </a:bodyPr>
            <a:lstStyle/>
            <a:p>
              <a:r>
                <a:rPr lang="en-US"/>
                <a:t>A(1,2)</a:t>
              </a:r>
              <a:endParaRPr lang="vi-VN"/>
            </a:p>
          </p:txBody>
        </p:sp>
        <p:sp>
          <p:nvSpPr>
            <p:cNvPr id="22" name="TextBox 21">
              <a:extLst>
                <a:ext uri="{FF2B5EF4-FFF2-40B4-BE49-F238E27FC236}">
                  <a16:creationId xmlns:a16="http://schemas.microsoft.com/office/drawing/2014/main" id="{473B4B48-044F-499D-910A-45FD661A61B6}"/>
                </a:ext>
              </a:extLst>
            </p:cNvPr>
            <p:cNvSpPr txBox="1"/>
            <p:nvPr/>
          </p:nvSpPr>
          <p:spPr>
            <a:xfrm>
              <a:off x="5401023" y="1779120"/>
              <a:ext cx="671979" cy="307777"/>
            </a:xfrm>
            <a:prstGeom prst="rect">
              <a:avLst/>
            </a:prstGeom>
            <a:noFill/>
          </p:spPr>
          <p:txBody>
            <a:bodyPr wrap="none" rtlCol="0">
              <a:spAutoFit/>
            </a:bodyPr>
            <a:lstStyle/>
            <a:p>
              <a:r>
                <a:rPr lang="en-US"/>
                <a:t>B(2,6)</a:t>
              </a:r>
              <a:endParaRPr lang="vi-VN"/>
            </a:p>
          </p:txBody>
        </p:sp>
        <p:sp>
          <p:nvSpPr>
            <p:cNvPr id="23" name="TextBox 22">
              <a:extLst>
                <a:ext uri="{FF2B5EF4-FFF2-40B4-BE49-F238E27FC236}">
                  <a16:creationId xmlns:a16="http://schemas.microsoft.com/office/drawing/2014/main" id="{5232772F-87FE-471F-A9EE-0C11BB2220C8}"/>
                </a:ext>
              </a:extLst>
            </p:cNvPr>
            <p:cNvSpPr txBox="1"/>
            <p:nvPr/>
          </p:nvSpPr>
          <p:spPr>
            <a:xfrm>
              <a:off x="6324599" y="2648567"/>
              <a:ext cx="681597" cy="307777"/>
            </a:xfrm>
            <a:prstGeom prst="rect">
              <a:avLst/>
            </a:prstGeom>
            <a:noFill/>
          </p:spPr>
          <p:txBody>
            <a:bodyPr wrap="none" rtlCol="0">
              <a:spAutoFit/>
            </a:bodyPr>
            <a:lstStyle/>
            <a:p>
              <a:r>
                <a:rPr lang="en-US"/>
                <a:t>C(3,5)</a:t>
              </a:r>
              <a:endParaRPr lang="vi-VN"/>
            </a:p>
          </p:txBody>
        </p:sp>
        <p:sp>
          <p:nvSpPr>
            <p:cNvPr id="24" name="TextBox 23">
              <a:extLst>
                <a:ext uri="{FF2B5EF4-FFF2-40B4-BE49-F238E27FC236}">
                  <a16:creationId xmlns:a16="http://schemas.microsoft.com/office/drawing/2014/main" id="{A964CEB3-6FD0-41CA-8D95-579CB2DF6150}"/>
                </a:ext>
              </a:extLst>
            </p:cNvPr>
            <p:cNvSpPr txBox="1"/>
            <p:nvPr/>
          </p:nvSpPr>
          <p:spPr>
            <a:xfrm>
              <a:off x="6876353" y="1821059"/>
              <a:ext cx="681597" cy="307777"/>
            </a:xfrm>
            <a:prstGeom prst="rect">
              <a:avLst/>
            </a:prstGeom>
            <a:noFill/>
          </p:spPr>
          <p:txBody>
            <a:bodyPr wrap="none" rtlCol="0">
              <a:spAutoFit/>
            </a:bodyPr>
            <a:lstStyle/>
            <a:p>
              <a:r>
                <a:rPr lang="en-US"/>
                <a:t>D(4,7)</a:t>
              </a:r>
              <a:endParaRPr lang="vi-VN"/>
            </a:p>
          </p:txBody>
        </p:sp>
        <p:sp>
          <p:nvSpPr>
            <p:cNvPr id="25" name="TextBox 24">
              <a:extLst>
                <a:ext uri="{FF2B5EF4-FFF2-40B4-BE49-F238E27FC236}">
                  <a16:creationId xmlns:a16="http://schemas.microsoft.com/office/drawing/2014/main" id="{60B87B26-9A32-4AD8-9DF9-9FC51F251C1E}"/>
                </a:ext>
              </a:extLst>
            </p:cNvPr>
            <p:cNvSpPr txBox="1"/>
            <p:nvPr/>
          </p:nvSpPr>
          <p:spPr>
            <a:xfrm>
              <a:off x="7006196" y="1004107"/>
              <a:ext cx="671979" cy="307777"/>
            </a:xfrm>
            <a:prstGeom prst="rect">
              <a:avLst/>
            </a:prstGeom>
            <a:noFill/>
          </p:spPr>
          <p:txBody>
            <a:bodyPr wrap="none" rtlCol="0">
              <a:spAutoFit/>
            </a:bodyPr>
            <a:lstStyle/>
            <a:p>
              <a:r>
                <a:rPr lang="en-US"/>
                <a:t>E(5,8)</a:t>
              </a:r>
              <a:endParaRPr lang="vi-VN"/>
            </a:p>
          </p:txBody>
        </p:sp>
        <p:sp>
          <p:nvSpPr>
            <p:cNvPr id="26" name="TextBox 25">
              <a:extLst>
                <a:ext uri="{FF2B5EF4-FFF2-40B4-BE49-F238E27FC236}">
                  <a16:creationId xmlns:a16="http://schemas.microsoft.com/office/drawing/2014/main" id="{48395C37-5FC9-4261-953E-730B29F569F4}"/>
                </a:ext>
              </a:extLst>
            </p:cNvPr>
            <p:cNvSpPr txBox="1"/>
            <p:nvPr/>
          </p:nvSpPr>
          <p:spPr>
            <a:xfrm>
              <a:off x="7945440" y="1994575"/>
              <a:ext cx="660758" cy="307777"/>
            </a:xfrm>
            <a:prstGeom prst="rect">
              <a:avLst/>
            </a:prstGeom>
            <a:noFill/>
          </p:spPr>
          <p:txBody>
            <a:bodyPr wrap="none" rtlCol="0">
              <a:spAutoFit/>
            </a:bodyPr>
            <a:lstStyle/>
            <a:p>
              <a:r>
                <a:rPr lang="en-US"/>
                <a:t>F(6,6)</a:t>
              </a:r>
              <a:endParaRPr lang="vi-VN"/>
            </a:p>
          </p:txBody>
        </p:sp>
        <p:sp>
          <p:nvSpPr>
            <p:cNvPr id="27" name="TextBox 26">
              <a:extLst>
                <a:ext uri="{FF2B5EF4-FFF2-40B4-BE49-F238E27FC236}">
                  <a16:creationId xmlns:a16="http://schemas.microsoft.com/office/drawing/2014/main" id="{4A73F207-31B6-4053-988B-B883B6B3A627}"/>
                </a:ext>
              </a:extLst>
            </p:cNvPr>
            <p:cNvSpPr txBox="1"/>
            <p:nvPr/>
          </p:nvSpPr>
          <p:spPr>
            <a:xfrm>
              <a:off x="7342185" y="3365113"/>
              <a:ext cx="691215" cy="307777"/>
            </a:xfrm>
            <a:prstGeom prst="rect">
              <a:avLst/>
            </a:prstGeom>
            <a:noFill/>
          </p:spPr>
          <p:txBody>
            <a:bodyPr wrap="none" rtlCol="0">
              <a:spAutoFit/>
            </a:bodyPr>
            <a:lstStyle/>
            <a:p>
              <a:r>
                <a:rPr lang="en-US"/>
                <a:t>G(5,3)</a:t>
              </a:r>
              <a:endParaRPr lang="vi-VN"/>
            </a:p>
          </p:txBody>
        </p:sp>
      </p:grpSp>
      <p:cxnSp>
        <p:nvCxnSpPr>
          <p:cNvPr id="12" name="Straight Connector 11">
            <a:extLst>
              <a:ext uri="{FF2B5EF4-FFF2-40B4-BE49-F238E27FC236}">
                <a16:creationId xmlns:a16="http://schemas.microsoft.com/office/drawing/2014/main" id="{FF353E07-B9CE-404D-B1CE-3237CBFD0729}"/>
              </a:ext>
            </a:extLst>
          </p:cNvPr>
          <p:cNvCxnSpPr>
            <a:cxnSpLocks/>
          </p:cNvCxnSpPr>
          <p:nvPr/>
        </p:nvCxnSpPr>
        <p:spPr>
          <a:xfrm flipV="1">
            <a:off x="5567890" y="2165489"/>
            <a:ext cx="417287" cy="15444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F5E4DF8-C41C-4EAC-A598-91CC9FE65533}"/>
              </a:ext>
            </a:extLst>
          </p:cNvPr>
          <p:cNvCxnSpPr/>
          <p:nvPr/>
        </p:nvCxnSpPr>
        <p:spPr>
          <a:xfrm>
            <a:off x="5985177" y="2165489"/>
            <a:ext cx="453723" cy="4062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03303DE-FC02-4E4E-9B16-67498F2C125B}"/>
              </a:ext>
            </a:extLst>
          </p:cNvPr>
          <p:cNvCxnSpPr/>
          <p:nvPr/>
        </p:nvCxnSpPr>
        <p:spPr>
          <a:xfrm flipV="1">
            <a:off x="6438900" y="1779120"/>
            <a:ext cx="437453" cy="79263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9E2B0FA-09D6-4582-AC61-A81662C07E11}"/>
              </a:ext>
            </a:extLst>
          </p:cNvPr>
          <p:cNvCxnSpPr/>
          <p:nvPr/>
        </p:nvCxnSpPr>
        <p:spPr>
          <a:xfrm flipV="1">
            <a:off x="5985177" y="1779120"/>
            <a:ext cx="891176" cy="3863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B598658-BF6E-4D29-AAD9-13DBFA9BE21C}"/>
              </a:ext>
            </a:extLst>
          </p:cNvPr>
          <p:cNvCxnSpPr>
            <a:cxnSpLocks/>
          </p:cNvCxnSpPr>
          <p:nvPr/>
        </p:nvCxnSpPr>
        <p:spPr>
          <a:xfrm flipV="1">
            <a:off x="6876353" y="1376363"/>
            <a:ext cx="445991" cy="4027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1599EA2-932B-4B9D-B5B6-F57BA25207E7}"/>
              </a:ext>
            </a:extLst>
          </p:cNvPr>
          <p:cNvCxnSpPr/>
          <p:nvPr/>
        </p:nvCxnSpPr>
        <p:spPr>
          <a:xfrm flipV="1">
            <a:off x="5985177" y="1376363"/>
            <a:ext cx="1337167" cy="7891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AF1B025-EEA1-4D89-A2F6-6E3F8D8BA901}"/>
              </a:ext>
            </a:extLst>
          </p:cNvPr>
          <p:cNvCxnSpPr/>
          <p:nvPr/>
        </p:nvCxnSpPr>
        <p:spPr>
          <a:xfrm>
            <a:off x="7322344" y="1376363"/>
            <a:ext cx="429274" cy="7891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EF1B76F-C374-40DB-BC81-74064FBD67E3}"/>
              </a:ext>
            </a:extLst>
          </p:cNvPr>
          <p:cNvCxnSpPr>
            <a:cxnSpLocks/>
          </p:cNvCxnSpPr>
          <p:nvPr/>
        </p:nvCxnSpPr>
        <p:spPr>
          <a:xfrm flipV="1">
            <a:off x="5567890" y="3333750"/>
            <a:ext cx="1754454" cy="37623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1013DDA-4A3B-4F3A-8E2B-DDD8A5E7D3F2}"/>
              </a:ext>
            </a:extLst>
          </p:cNvPr>
          <p:cNvCxnSpPr/>
          <p:nvPr/>
        </p:nvCxnSpPr>
        <p:spPr>
          <a:xfrm flipV="1">
            <a:off x="7322344" y="2165489"/>
            <a:ext cx="429274" cy="11682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382A18C-1B06-42BD-98BE-94356CC171AF}"/>
              </a:ext>
            </a:extLst>
          </p:cNvPr>
          <p:cNvCxnSpPr/>
          <p:nvPr/>
        </p:nvCxnSpPr>
        <p:spPr>
          <a:xfrm>
            <a:off x="6876353" y="1779120"/>
            <a:ext cx="445991" cy="15546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013261A-C1EB-4B90-9F5E-C67E5ACD75E8}"/>
              </a:ext>
            </a:extLst>
          </p:cNvPr>
          <p:cNvCxnSpPr/>
          <p:nvPr/>
        </p:nvCxnSpPr>
        <p:spPr>
          <a:xfrm>
            <a:off x="7322344" y="1376363"/>
            <a:ext cx="0" cy="195738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434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88">
                                            <p:txEl>
                                              <p:pRg st="3" end="3"/>
                                            </p:txEl>
                                          </p:spTgt>
                                        </p:tgtEl>
                                        <p:attrNameLst>
                                          <p:attrName>style.visibility</p:attrName>
                                        </p:attrNameLst>
                                      </p:cBhvr>
                                      <p:to>
                                        <p:strVal val="visible"/>
                                      </p:to>
                                    </p:set>
                                    <p:animEffect transition="in" filter="fade">
                                      <p:cBhvr>
                                        <p:cTn id="21" dur="500"/>
                                        <p:tgtEl>
                                          <p:spTgt spid="88">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ipe(left)">
                                      <p:cBhvr>
                                        <p:cTn id="26" dur="500"/>
                                        <p:tgtEl>
                                          <p:spTgt spid="2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8">
                                            <p:txEl>
                                              <p:pRg st="4" end="4"/>
                                            </p:txEl>
                                          </p:spTgt>
                                        </p:tgtEl>
                                        <p:attrNameLst>
                                          <p:attrName>style.visibility</p:attrName>
                                        </p:attrNameLst>
                                      </p:cBhvr>
                                      <p:to>
                                        <p:strVal val="visible"/>
                                      </p:to>
                                    </p:set>
                                    <p:animEffect transition="in" filter="fade">
                                      <p:cBhvr>
                                        <p:cTn id="31" dur="500"/>
                                        <p:tgtEl>
                                          <p:spTgt spid="88">
                                            <p:txEl>
                                              <p:pRg st="4" end="4"/>
                                            </p:txEl>
                                          </p:spTgt>
                                        </p:tgtEl>
                                      </p:cBhvr>
                                    </p:animEffect>
                                  </p:childTnLst>
                                </p:cTn>
                              </p:par>
                            </p:childTnLst>
                          </p:cTn>
                        </p:par>
                        <p:par>
                          <p:cTn id="32" fill="hold">
                            <p:stCondLst>
                              <p:cond delay="500"/>
                            </p:stCondLst>
                            <p:childTnLst>
                              <p:par>
                                <p:cTn id="33" presetID="22" presetClass="exit" presetSubtype="4" fill="hold" nodeType="afterEffect">
                                  <p:stCondLst>
                                    <p:cond delay="0"/>
                                  </p:stCondLst>
                                  <p:childTnLst>
                                    <p:animEffect transition="out" filter="wipe(down)">
                                      <p:cBhvr>
                                        <p:cTn id="34" dur="500"/>
                                        <p:tgtEl>
                                          <p:spTgt spid="18"/>
                                        </p:tgtEl>
                                      </p:cBhvr>
                                    </p:animEffect>
                                    <p:set>
                                      <p:cBhvr>
                                        <p:cTn id="35" dur="1" fill="hold">
                                          <p:stCondLst>
                                            <p:cond delay="499"/>
                                          </p:stCondLst>
                                        </p:cTn>
                                        <p:tgtEl>
                                          <p:spTgt spid="18"/>
                                        </p:tgtEl>
                                        <p:attrNameLst>
                                          <p:attrName>style.visibility</p:attrName>
                                        </p:attrNameLst>
                                      </p:cBhvr>
                                      <p:to>
                                        <p:strVal val="hidden"/>
                                      </p:to>
                                    </p:set>
                                  </p:childTnLst>
                                </p:cTn>
                              </p:par>
                              <p:par>
                                <p:cTn id="36" presetID="22" presetClass="exit" presetSubtype="4" fill="hold" nodeType="withEffect">
                                  <p:stCondLst>
                                    <p:cond delay="0"/>
                                  </p:stCondLst>
                                  <p:childTnLst>
                                    <p:animEffect transition="out" filter="wipe(down)">
                                      <p:cBhvr>
                                        <p:cTn id="37" dur="500"/>
                                        <p:tgtEl>
                                          <p:spTgt spid="28"/>
                                        </p:tgtEl>
                                      </p:cBhvr>
                                    </p:animEffect>
                                    <p:set>
                                      <p:cBhvr>
                                        <p:cTn id="38" dur="1" fill="hold">
                                          <p:stCondLst>
                                            <p:cond delay="499"/>
                                          </p:stCondLst>
                                        </p:cTn>
                                        <p:tgtEl>
                                          <p:spTgt spid="28"/>
                                        </p:tgtEl>
                                        <p:attrNameLst>
                                          <p:attrName>style.visibility</p:attrName>
                                        </p:attrNameLst>
                                      </p:cBhvr>
                                      <p:to>
                                        <p:strVal val="hidden"/>
                                      </p:to>
                                    </p:set>
                                  </p:childTnLst>
                                </p:cTn>
                              </p:par>
                            </p:childTnLst>
                          </p:cTn>
                        </p:par>
                        <p:par>
                          <p:cTn id="39" fill="hold">
                            <p:stCondLst>
                              <p:cond delay="1000"/>
                            </p:stCondLst>
                            <p:childTnLst>
                              <p:par>
                                <p:cTn id="40" presetID="22" presetClass="entr" presetSubtype="4" fill="hold" nodeType="after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down)">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up)">
                                      <p:cBhvr>
                                        <p:cTn id="47" dur="500"/>
                                        <p:tgtEl>
                                          <p:spTgt spid="10"/>
                                        </p:tgtEl>
                                      </p:cBhvr>
                                    </p:animEffect>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88">
                                            <p:txEl>
                                              <p:pRg st="5" end="5"/>
                                            </p:txEl>
                                          </p:spTgt>
                                        </p:tgtEl>
                                        <p:attrNameLst>
                                          <p:attrName>style.visibility</p:attrName>
                                        </p:attrNameLst>
                                      </p:cBhvr>
                                      <p:to>
                                        <p:strVal val="visible"/>
                                      </p:to>
                                    </p:set>
                                    <p:animEffect transition="in" filter="fade">
                                      <p:cBhvr>
                                        <p:cTn id="51" dur="500"/>
                                        <p:tgtEl>
                                          <p:spTgt spid="88">
                                            <p:txEl>
                                              <p:pRg st="5" end="5"/>
                                            </p:txEl>
                                          </p:spTgt>
                                        </p:tgtEl>
                                      </p:cBhvr>
                                    </p:animEffect>
                                  </p:childTnLst>
                                </p:cTn>
                              </p:par>
                            </p:childTnLst>
                          </p:cTn>
                        </p:par>
                        <p:par>
                          <p:cTn id="52" fill="hold">
                            <p:stCondLst>
                              <p:cond delay="1000"/>
                            </p:stCondLst>
                            <p:childTnLst>
                              <p:par>
                                <p:cTn id="53" presetID="22" presetClass="entr" presetSubtype="4" fill="hold"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down)">
                                      <p:cBhvr>
                                        <p:cTn id="55" dur="500"/>
                                        <p:tgtEl>
                                          <p:spTgt spid="1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88">
                                            <p:txEl>
                                              <p:pRg st="6" end="6"/>
                                            </p:txEl>
                                          </p:spTgt>
                                        </p:tgtEl>
                                        <p:attrNameLst>
                                          <p:attrName>style.visibility</p:attrName>
                                        </p:attrNameLst>
                                      </p:cBhvr>
                                      <p:to>
                                        <p:strVal val="visible"/>
                                      </p:to>
                                    </p:set>
                                    <p:animEffect transition="in" filter="fade">
                                      <p:cBhvr>
                                        <p:cTn id="60" dur="500"/>
                                        <p:tgtEl>
                                          <p:spTgt spid="88">
                                            <p:txEl>
                                              <p:pRg st="6" end="6"/>
                                            </p:txEl>
                                          </p:spTgt>
                                        </p:tgtEl>
                                      </p:cBhvr>
                                    </p:animEffect>
                                  </p:childTnLst>
                                </p:cTn>
                              </p:par>
                            </p:childTnLst>
                          </p:cTn>
                        </p:par>
                        <p:par>
                          <p:cTn id="61" fill="hold">
                            <p:stCondLst>
                              <p:cond delay="500"/>
                            </p:stCondLst>
                            <p:childTnLst>
                              <p:par>
                                <p:cTn id="62" presetID="22" presetClass="exit" presetSubtype="4" fill="hold" nodeType="afterEffect">
                                  <p:stCondLst>
                                    <p:cond delay="0"/>
                                  </p:stCondLst>
                                  <p:childTnLst>
                                    <p:animEffect transition="out" filter="wipe(down)">
                                      <p:cBhvr>
                                        <p:cTn id="63" dur="500"/>
                                        <p:tgtEl>
                                          <p:spTgt spid="10"/>
                                        </p:tgtEl>
                                      </p:cBhvr>
                                    </p:animEffect>
                                    <p:set>
                                      <p:cBhvr>
                                        <p:cTn id="64" dur="1" fill="hold">
                                          <p:stCondLst>
                                            <p:cond delay="499"/>
                                          </p:stCondLst>
                                        </p:cTn>
                                        <p:tgtEl>
                                          <p:spTgt spid="10"/>
                                        </p:tgtEl>
                                        <p:attrNameLst>
                                          <p:attrName>style.visibility</p:attrName>
                                        </p:attrNameLst>
                                      </p:cBhvr>
                                      <p:to>
                                        <p:strVal val="hidden"/>
                                      </p:to>
                                    </p:set>
                                  </p:childTnLst>
                                </p:cTn>
                              </p:par>
                              <p:par>
                                <p:cTn id="65" presetID="22" presetClass="exit" presetSubtype="4" fill="hold" nodeType="withEffect">
                                  <p:stCondLst>
                                    <p:cond delay="0"/>
                                  </p:stCondLst>
                                  <p:childTnLst>
                                    <p:animEffect transition="out" filter="wipe(down)">
                                      <p:cBhvr>
                                        <p:cTn id="66" dur="500"/>
                                        <p:tgtEl>
                                          <p:spTgt spid="13"/>
                                        </p:tgtEl>
                                      </p:cBhvr>
                                    </p:animEffect>
                                    <p:set>
                                      <p:cBhvr>
                                        <p:cTn id="67" dur="1" fill="hold">
                                          <p:stCondLst>
                                            <p:cond delay="499"/>
                                          </p:stCondLst>
                                        </p:cTn>
                                        <p:tgtEl>
                                          <p:spTgt spid="13"/>
                                        </p:tgtEl>
                                        <p:attrNameLst>
                                          <p:attrName>style.visibility</p:attrName>
                                        </p:attrNameLst>
                                      </p:cBhvr>
                                      <p:to>
                                        <p:strVal val="hidden"/>
                                      </p:to>
                                    </p:set>
                                  </p:childTnLst>
                                </p:cTn>
                              </p:par>
                            </p:childTnLst>
                          </p:cTn>
                        </p:par>
                        <p:par>
                          <p:cTn id="68" fill="hold">
                            <p:stCondLst>
                              <p:cond delay="1000"/>
                            </p:stCondLst>
                            <p:childTnLst>
                              <p:par>
                                <p:cTn id="69" presetID="22" presetClass="entr" presetSubtype="4" fill="hold" nodeType="after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wipe(down)">
                                      <p:cBhvr>
                                        <p:cTn id="71" dur="500"/>
                                        <p:tgtEl>
                                          <p:spTgt spid="3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88">
                                            <p:txEl>
                                              <p:pRg st="7" end="7"/>
                                            </p:txEl>
                                          </p:spTgt>
                                        </p:tgtEl>
                                        <p:attrNameLst>
                                          <p:attrName>style.visibility</p:attrName>
                                        </p:attrNameLst>
                                      </p:cBhvr>
                                      <p:to>
                                        <p:strVal val="visible"/>
                                      </p:to>
                                    </p:set>
                                    <p:animEffect transition="in" filter="fade">
                                      <p:cBhvr>
                                        <p:cTn id="76" dur="500"/>
                                        <p:tgtEl>
                                          <p:spTgt spid="88">
                                            <p:txEl>
                                              <p:pRg st="7" end="7"/>
                                            </p:txEl>
                                          </p:spTgt>
                                        </p:tgtEl>
                                      </p:cBhvr>
                                    </p:animEffect>
                                  </p:childTnLst>
                                </p:cTn>
                              </p:par>
                            </p:childTnLst>
                          </p:cTn>
                        </p:par>
                        <p:par>
                          <p:cTn id="77" fill="hold">
                            <p:stCondLst>
                              <p:cond delay="500"/>
                            </p:stCondLst>
                            <p:childTnLst>
                              <p:par>
                                <p:cTn id="78" presetID="22" presetClass="exit" presetSubtype="2" fill="hold" nodeType="afterEffect">
                                  <p:stCondLst>
                                    <p:cond delay="0"/>
                                  </p:stCondLst>
                                  <p:childTnLst>
                                    <p:animEffect transition="out" filter="wipe(right)">
                                      <p:cBhvr>
                                        <p:cTn id="79" dur="500"/>
                                        <p:tgtEl>
                                          <p:spTgt spid="30"/>
                                        </p:tgtEl>
                                      </p:cBhvr>
                                    </p:animEffect>
                                    <p:set>
                                      <p:cBhvr>
                                        <p:cTn id="80" dur="1" fill="hold">
                                          <p:stCondLst>
                                            <p:cond delay="499"/>
                                          </p:stCondLst>
                                        </p:cTn>
                                        <p:tgtEl>
                                          <p:spTgt spid="30"/>
                                        </p:tgtEl>
                                        <p:attrNameLst>
                                          <p:attrName>style.visibility</p:attrName>
                                        </p:attrNameLst>
                                      </p:cBhvr>
                                      <p:to>
                                        <p:strVal val="hidden"/>
                                      </p:to>
                                    </p:set>
                                  </p:childTnLst>
                                </p:cTn>
                              </p:par>
                              <p:par>
                                <p:cTn id="81" presetID="22" presetClass="exit" presetSubtype="4" fill="hold" nodeType="withEffect">
                                  <p:stCondLst>
                                    <p:cond delay="0"/>
                                  </p:stCondLst>
                                  <p:childTnLst>
                                    <p:animEffect transition="out" filter="wipe(down)">
                                      <p:cBhvr>
                                        <p:cTn id="82" dur="500"/>
                                        <p:tgtEl>
                                          <p:spTgt spid="32"/>
                                        </p:tgtEl>
                                      </p:cBhvr>
                                    </p:animEffect>
                                    <p:set>
                                      <p:cBhvr>
                                        <p:cTn id="83" dur="1" fill="hold">
                                          <p:stCondLst>
                                            <p:cond delay="499"/>
                                          </p:stCondLst>
                                        </p:cTn>
                                        <p:tgtEl>
                                          <p:spTgt spid="32"/>
                                        </p:tgtEl>
                                        <p:attrNameLst>
                                          <p:attrName>style.visibility</p:attrName>
                                        </p:attrNameLst>
                                      </p:cBhvr>
                                      <p:to>
                                        <p:strVal val="hidden"/>
                                      </p:to>
                                    </p:set>
                                  </p:childTnLst>
                                </p:cTn>
                              </p:par>
                            </p:childTnLst>
                          </p:cTn>
                        </p:par>
                        <p:par>
                          <p:cTn id="84" fill="hold">
                            <p:stCondLst>
                              <p:cond delay="1000"/>
                            </p:stCondLst>
                            <p:childTnLst>
                              <p:par>
                                <p:cTn id="85" presetID="22" presetClass="entr" presetSubtype="4" fill="hold" nodeType="afterEffect">
                                  <p:stCondLst>
                                    <p:cond delay="0"/>
                                  </p:stCondLst>
                                  <p:childTnLst>
                                    <p:set>
                                      <p:cBhvr>
                                        <p:cTn id="86" dur="1" fill="hold">
                                          <p:stCondLst>
                                            <p:cond delay="0"/>
                                          </p:stCondLst>
                                        </p:cTn>
                                        <p:tgtEl>
                                          <p:spTgt spid="35"/>
                                        </p:tgtEl>
                                        <p:attrNameLst>
                                          <p:attrName>style.visibility</p:attrName>
                                        </p:attrNameLst>
                                      </p:cBhvr>
                                      <p:to>
                                        <p:strVal val="visible"/>
                                      </p:to>
                                    </p:set>
                                    <p:animEffect transition="in" filter="wipe(down)">
                                      <p:cBhvr>
                                        <p:cTn id="87" dur="500"/>
                                        <p:tgtEl>
                                          <p:spTgt spid="35"/>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nodeType="click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wipe(up)">
                                      <p:cBhvr>
                                        <p:cTn id="92" dur="500"/>
                                        <p:tgtEl>
                                          <p:spTgt spid="37"/>
                                        </p:tgtEl>
                                      </p:cBhvr>
                                    </p:animEffect>
                                  </p:childTnLst>
                                </p:cTn>
                              </p:par>
                            </p:childTnLst>
                          </p:cTn>
                        </p:par>
                        <p:par>
                          <p:cTn id="93" fill="hold">
                            <p:stCondLst>
                              <p:cond delay="500"/>
                            </p:stCondLst>
                            <p:childTnLst>
                              <p:par>
                                <p:cTn id="94" presetID="10" presetClass="entr" presetSubtype="0" fill="hold" nodeType="afterEffect">
                                  <p:stCondLst>
                                    <p:cond delay="0"/>
                                  </p:stCondLst>
                                  <p:childTnLst>
                                    <p:set>
                                      <p:cBhvr>
                                        <p:cTn id="95" dur="1" fill="hold">
                                          <p:stCondLst>
                                            <p:cond delay="0"/>
                                          </p:stCondLst>
                                        </p:cTn>
                                        <p:tgtEl>
                                          <p:spTgt spid="88">
                                            <p:txEl>
                                              <p:pRg st="8" end="8"/>
                                            </p:txEl>
                                          </p:spTgt>
                                        </p:tgtEl>
                                        <p:attrNameLst>
                                          <p:attrName>style.visibility</p:attrName>
                                        </p:attrNameLst>
                                      </p:cBhvr>
                                      <p:to>
                                        <p:strVal val="visible"/>
                                      </p:to>
                                    </p:set>
                                    <p:animEffect transition="in" filter="fade">
                                      <p:cBhvr>
                                        <p:cTn id="96" dur="500"/>
                                        <p:tgtEl>
                                          <p:spTgt spid="88">
                                            <p:txEl>
                                              <p:pRg st="8" end="8"/>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nodeType="clickEffect">
                                  <p:stCondLst>
                                    <p:cond delay="0"/>
                                  </p:stCondLst>
                                  <p:childTnLst>
                                    <p:set>
                                      <p:cBhvr>
                                        <p:cTn id="100" dur="1" fill="hold">
                                          <p:stCondLst>
                                            <p:cond delay="0"/>
                                          </p:stCondLst>
                                        </p:cTn>
                                        <p:tgtEl>
                                          <p:spTgt spid="39"/>
                                        </p:tgtEl>
                                        <p:attrNameLst>
                                          <p:attrName>style.visibility</p:attrName>
                                        </p:attrNameLst>
                                      </p:cBhvr>
                                      <p:to>
                                        <p:strVal val="visible"/>
                                      </p:to>
                                    </p:set>
                                    <p:animEffect transition="in" filter="wipe(down)">
                                      <p:cBhvr>
                                        <p:cTn id="101" dur="500"/>
                                        <p:tgtEl>
                                          <p:spTgt spid="39"/>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4" fill="hold" nodeType="clickEffect">
                                  <p:stCondLst>
                                    <p:cond delay="0"/>
                                  </p:stCondLst>
                                  <p:childTnLst>
                                    <p:set>
                                      <p:cBhvr>
                                        <p:cTn id="105" dur="1" fill="hold">
                                          <p:stCondLst>
                                            <p:cond delay="0"/>
                                          </p:stCondLst>
                                        </p:cTn>
                                        <p:tgtEl>
                                          <p:spTgt spid="42"/>
                                        </p:tgtEl>
                                        <p:attrNameLst>
                                          <p:attrName>style.visibility</p:attrName>
                                        </p:attrNameLst>
                                      </p:cBhvr>
                                      <p:to>
                                        <p:strVal val="visible"/>
                                      </p:to>
                                    </p:set>
                                    <p:animEffect transition="in" filter="wipe(down)">
                                      <p:cBhvr>
                                        <p:cTn id="10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221"/>
        <p:cNvGrpSpPr/>
        <p:nvPr/>
      </p:nvGrpSpPr>
      <p:grpSpPr>
        <a:xfrm>
          <a:off x="0" y="0"/>
          <a:ext cx="0" cy="0"/>
          <a:chOff x="0" y="0"/>
          <a:chExt cx="0" cy="0"/>
        </a:xfrm>
      </p:grpSpPr>
      <p:sp>
        <p:nvSpPr>
          <p:cNvPr id="223" name="Google Shape;223;p28"/>
          <p:cNvSpPr txBox="1"/>
          <p:nvPr/>
        </p:nvSpPr>
        <p:spPr>
          <a:xfrm>
            <a:off x="375150" y="1393650"/>
            <a:ext cx="8385900" cy="3522600"/>
          </a:xfrm>
          <a:prstGeom prst="rect">
            <a:avLst/>
          </a:prstGeom>
          <a:noFill/>
          <a:ln>
            <a:noFill/>
          </a:ln>
        </p:spPr>
        <p:txBody>
          <a:bodyPr spcFirstLastPara="1" wrap="square" lIns="91425" tIns="91425" rIns="91425" bIns="91425" anchor="t" anchorCtr="0">
            <a:noAutofit/>
          </a:bodyPr>
          <a:lstStyle/>
          <a:p>
            <a:pPr marL="114300" marR="0" lvl="0" algn="l" defTabSz="914400" rtl="0" eaLnBrk="1" fontAlgn="auto" latinLnBrk="0" hangingPunct="1">
              <a:lnSpc>
                <a:spcPct val="200000"/>
              </a:lnSpc>
              <a:spcBef>
                <a:spcPts val="1000"/>
              </a:spcBef>
              <a:spcAft>
                <a:spcPts val="0"/>
              </a:spcAft>
              <a:buClr>
                <a:srgbClr val="666666"/>
              </a:buClr>
              <a:buSzPts val="1800"/>
              <a:tabLst/>
              <a:defRPr/>
            </a:pPr>
            <a:endParaRPr kumimoji="0" sz="1800" b="1" i="0" u="none" strike="noStrike" kern="0" cap="none" spc="0" normalizeH="0" baseline="0" noProof="0">
              <a:ln>
                <a:noFill/>
              </a:ln>
              <a:solidFill>
                <a:srgbClr val="666666"/>
              </a:solidFill>
              <a:effectLst/>
              <a:uLnTx/>
              <a:uFillTx/>
              <a:latin typeface="Open Sans"/>
              <a:ea typeface="Open Sans"/>
              <a:cs typeface="Open Sans"/>
              <a:sym typeface="Open Sans"/>
            </a:endParaRPr>
          </a:p>
        </p:txBody>
      </p:sp>
      <p:sp>
        <p:nvSpPr>
          <p:cNvPr id="224" name="Google Shape;224;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sp>
        <p:nvSpPr>
          <p:cNvPr id="4" name="TextBox 3">
            <a:extLst>
              <a:ext uri="{FF2B5EF4-FFF2-40B4-BE49-F238E27FC236}">
                <a16:creationId xmlns:a16="http://schemas.microsoft.com/office/drawing/2014/main" id="{8C66F75A-3492-4415-828B-58D7A2A394D5}"/>
              </a:ext>
            </a:extLst>
          </p:cNvPr>
          <p:cNvSpPr txBox="1"/>
          <p:nvPr/>
        </p:nvSpPr>
        <p:spPr>
          <a:xfrm>
            <a:off x="1770710" y="3786474"/>
            <a:ext cx="4965539" cy="553998"/>
          </a:xfrm>
          <a:prstGeom prst="rect">
            <a:avLst/>
          </a:prstGeom>
          <a:noFill/>
        </p:spPr>
        <p:txBody>
          <a:bodyPr wrap="square" rtlCol="0">
            <a:spAutoFit/>
          </a:bodyPr>
          <a:lstStyle/>
          <a:p>
            <a:pPr algn="ctr"/>
            <a:r>
              <a:rPr lang="en-US" sz="3000" b="1">
                <a:solidFill>
                  <a:schemeClr val="bg1"/>
                </a:solidFill>
              </a:rPr>
              <a:t>CODE: 	201 083 </a:t>
            </a:r>
          </a:p>
        </p:txBody>
      </p:sp>
      <p:sp>
        <p:nvSpPr>
          <p:cNvPr id="2" name="TextBox 1">
            <a:extLst>
              <a:ext uri="{FF2B5EF4-FFF2-40B4-BE49-F238E27FC236}">
                <a16:creationId xmlns:a16="http://schemas.microsoft.com/office/drawing/2014/main" id="{6C2B3F1F-2A19-4080-83CD-E870BB734F2A}"/>
              </a:ext>
            </a:extLst>
          </p:cNvPr>
          <p:cNvSpPr txBox="1"/>
          <p:nvPr/>
        </p:nvSpPr>
        <p:spPr>
          <a:xfrm>
            <a:off x="1935125" y="4255411"/>
            <a:ext cx="6092456" cy="553998"/>
          </a:xfrm>
          <a:prstGeom prst="rect">
            <a:avLst/>
          </a:prstGeom>
          <a:noFill/>
        </p:spPr>
        <p:txBody>
          <a:bodyPr wrap="square" rtlCol="0">
            <a:spAutoFit/>
          </a:bodyPr>
          <a:lstStyle/>
          <a:p>
            <a:r>
              <a:rPr lang="en-US" sz="3000">
                <a:solidFill>
                  <a:schemeClr val="bg1"/>
                </a:solidFill>
              </a:rPr>
              <a:t>Nickname: </a:t>
            </a:r>
            <a:r>
              <a:rPr lang="en-US" sz="3000" b="1" err="1">
                <a:solidFill>
                  <a:schemeClr val="bg1"/>
                </a:solidFill>
              </a:rPr>
              <a:t>Gx_</a:t>
            </a:r>
            <a:r>
              <a:rPr lang="en-US" sz="3000" b="1" i="1" err="1">
                <a:solidFill>
                  <a:schemeClr val="bg1"/>
                </a:solidFill>
              </a:rPr>
              <a:t>YourName</a:t>
            </a:r>
            <a:endParaRPr lang="en-US" sz="3000" b="1" i="1">
              <a:solidFill>
                <a:schemeClr val="bg1"/>
              </a:solidFill>
            </a:endParaRPr>
          </a:p>
        </p:txBody>
      </p:sp>
    </p:spTree>
    <p:extLst>
      <p:ext uri="{BB962C8B-B14F-4D97-AF65-F5344CB8AC3E}">
        <p14:creationId xmlns:p14="http://schemas.microsoft.com/office/powerpoint/2010/main" val="2008605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824"/>
        <p:cNvGrpSpPr/>
        <p:nvPr/>
      </p:nvGrpSpPr>
      <p:grpSpPr>
        <a:xfrm>
          <a:off x="0" y="0"/>
          <a:ext cx="0" cy="0"/>
          <a:chOff x="0" y="0"/>
          <a:chExt cx="0" cy="0"/>
        </a:xfrm>
      </p:grpSpPr>
      <p:sp>
        <p:nvSpPr>
          <p:cNvPr id="1825" name="Google Shape;1825;p36"/>
          <p:cNvSpPr txBox="1">
            <a:spLocks noGrp="1"/>
          </p:cNvSpPr>
          <p:nvPr>
            <p:ph type="title"/>
          </p:nvPr>
        </p:nvSpPr>
        <p:spPr>
          <a:xfrm>
            <a:off x="720000" y="2297700"/>
            <a:ext cx="770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latin typeface="Odibee Sans" panose="020B0604020202020204" charset="0"/>
              </a:rPr>
              <a:t>APPLICATIONS</a:t>
            </a:r>
          </a:p>
        </p:txBody>
      </p:sp>
      <p:sp>
        <p:nvSpPr>
          <p:cNvPr id="1826" name="Google Shape;1826;p36"/>
          <p:cNvSpPr txBox="1">
            <a:spLocks noGrp="1"/>
          </p:cNvSpPr>
          <p:nvPr>
            <p:ph type="title" idx="2"/>
          </p:nvPr>
        </p:nvSpPr>
        <p:spPr>
          <a:xfrm>
            <a:off x="2996550" y="1400525"/>
            <a:ext cx="3150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dibee Sans" panose="020B0604020202020204" charset="0"/>
              </a:rPr>
              <a:t>04</a:t>
            </a:r>
          </a:p>
        </p:txBody>
      </p:sp>
      <p:grpSp>
        <p:nvGrpSpPr>
          <p:cNvPr id="1828" name="Google Shape;1828;p36"/>
          <p:cNvGrpSpPr/>
          <p:nvPr/>
        </p:nvGrpSpPr>
        <p:grpSpPr>
          <a:xfrm>
            <a:off x="-193691" y="197475"/>
            <a:ext cx="9476341" cy="4824218"/>
            <a:chOff x="-193691" y="197475"/>
            <a:chExt cx="9476341" cy="4824218"/>
          </a:xfrm>
        </p:grpSpPr>
        <p:grpSp>
          <p:nvGrpSpPr>
            <p:cNvPr id="1829" name="Google Shape;1829;p36"/>
            <p:cNvGrpSpPr/>
            <p:nvPr/>
          </p:nvGrpSpPr>
          <p:grpSpPr>
            <a:xfrm>
              <a:off x="-193691" y="3355662"/>
              <a:ext cx="1109152" cy="1666031"/>
              <a:chOff x="2225863" y="2465300"/>
              <a:chExt cx="505700" cy="759600"/>
            </a:xfrm>
          </p:grpSpPr>
          <p:sp>
            <p:nvSpPr>
              <p:cNvPr id="1830" name="Google Shape;1830;p36"/>
              <p:cNvSpPr/>
              <p:nvPr/>
            </p:nvSpPr>
            <p:spPr>
              <a:xfrm>
                <a:off x="2225863" y="2465300"/>
                <a:ext cx="505700" cy="759600"/>
              </a:xfrm>
              <a:custGeom>
                <a:avLst/>
                <a:gdLst/>
                <a:ahLst/>
                <a:cxnLst/>
                <a:rect l="l" t="t" r="r" b="b"/>
                <a:pathLst>
                  <a:path w="20228" h="30384" extrusionOk="0">
                    <a:moveTo>
                      <a:pt x="19838" y="0"/>
                    </a:moveTo>
                    <a:cubicBezTo>
                      <a:pt x="19834" y="0"/>
                      <a:pt x="19829" y="4"/>
                      <a:pt x="19824" y="10"/>
                    </a:cubicBezTo>
                    <a:lnTo>
                      <a:pt x="0" y="4463"/>
                    </a:lnTo>
                    <a:lnTo>
                      <a:pt x="16252" y="30383"/>
                    </a:lnTo>
                    <a:cubicBezTo>
                      <a:pt x="16252" y="30383"/>
                      <a:pt x="20228" y="0"/>
                      <a:pt x="198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6"/>
              <p:cNvSpPr/>
              <p:nvPr/>
            </p:nvSpPr>
            <p:spPr>
              <a:xfrm>
                <a:off x="2666988" y="2475975"/>
                <a:ext cx="40800" cy="169975"/>
              </a:xfrm>
              <a:custGeom>
                <a:avLst/>
                <a:gdLst/>
                <a:ahLst/>
                <a:cxnLst/>
                <a:rect l="l" t="t" r="r" b="b"/>
                <a:pathLst>
                  <a:path w="1632" h="6799" extrusionOk="0">
                    <a:moveTo>
                      <a:pt x="310" y="0"/>
                    </a:moveTo>
                    <a:lnTo>
                      <a:pt x="0" y="72"/>
                    </a:lnTo>
                    <a:lnTo>
                      <a:pt x="1512" y="6799"/>
                    </a:lnTo>
                    <a:cubicBezTo>
                      <a:pt x="1548" y="6477"/>
                      <a:pt x="1596" y="6156"/>
                      <a:pt x="1631" y="5834"/>
                    </a:cubicBez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6"/>
              <p:cNvSpPr/>
              <p:nvPr/>
            </p:nvSpPr>
            <p:spPr>
              <a:xfrm>
                <a:off x="2615788" y="2487575"/>
                <a:ext cx="73250" cy="314050"/>
              </a:xfrm>
              <a:custGeom>
                <a:avLst/>
                <a:gdLst/>
                <a:ahLst/>
                <a:cxnLst/>
                <a:rect l="l" t="t" r="r" b="b"/>
                <a:pathLst>
                  <a:path w="2930" h="12562" extrusionOk="0">
                    <a:moveTo>
                      <a:pt x="310" y="0"/>
                    </a:moveTo>
                    <a:lnTo>
                      <a:pt x="0" y="72"/>
                    </a:lnTo>
                    <a:lnTo>
                      <a:pt x="2810" y="12561"/>
                    </a:lnTo>
                    <a:cubicBezTo>
                      <a:pt x="2846" y="12252"/>
                      <a:pt x="2894" y="11930"/>
                      <a:pt x="2929" y="11609"/>
                    </a:cubicBez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6"/>
              <p:cNvSpPr/>
              <p:nvPr/>
            </p:nvSpPr>
            <p:spPr>
              <a:xfrm>
                <a:off x="2564588" y="2498875"/>
                <a:ext cx="105100" cy="456350"/>
              </a:xfrm>
              <a:custGeom>
                <a:avLst/>
                <a:gdLst/>
                <a:ahLst/>
                <a:cxnLst/>
                <a:rect l="l" t="t" r="r" b="b"/>
                <a:pathLst>
                  <a:path w="4204" h="18254" extrusionOk="0">
                    <a:moveTo>
                      <a:pt x="322" y="1"/>
                    </a:moveTo>
                    <a:lnTo>
                      <a:pt x="0" y="72"/>
                    </a:lnTo>
                    <a:lnTo>
                      <a:pt x="4084" y="18253"/>
                    </a:lnTo>
                    <a:cubicBezTo>
                      <a:pt x="4132" y="17944"/>
                      <a:pt x="4168" y="17634"/>
                      <a:pt x="4203" y="17312"/>
                    </a:cubicBez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6"/>
              <p:cNvSpPr/>
              <p:nvPr/>
            </p:nvSpPr>
            <p:spPr>
              <a:xfrm>
                <a:off x="2513388" y="2510500"/>
                <a:ext cx="136950" cy="597400"/>
              </a:xfrm>
              <a:custGeom>
                <a:avLst/>
                <a:gdLst/>
                <a:ahLst/>
                <a:cxnLst/>
                <a:rect l="l" t="t" r="r" b="b"/>
                <a:pathLst>
                  <a:path w="5478" h="23896" extrusionOk="0">
                    <a:moveTo>
                      <a:pt x="322" y="0"/>
                    </a:moveTo>
                    <a:lnTo>
                      <a:pt x="1" y="72"/>
                    </a:lnTo>
                    <a:lnTo>
                      <a:pt x="5358" y="23896"/>
                    </a:lnTo>
                    <a:cubicBezTo>
                      <a:pt x="5394" y="23586"/>
                      <a:pt x="5442" y="23277"/>
                      <a:pt x="5477" y="22955"/>
                    </a:cubicBezTo>
                    <a:lnTo>
                      <a:pt x="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6"/>
              <p:cNvSpPr/>
              <p:nvPr/>
            </p:nvSpPr>
            <p:spPr>
              <a:xfrm>
                <a:off x="2462188" y="2522100"/>
                <a:ext cx="163750" cy="692975"/>
              </a:xfrm>
              <a:custGeom>
                <a:avLst/>
                <a:gdLst/>
                <a:ahLst/>
                <a:cxnLst/>
                <a:rect l="l" t="t" r="r" b="b"/>
                <a:pathLst>
                  <a:path w="6550" h="27719" extrusionOk="0">
                    <a:moveTo>
                      <a:pt x="322" y="1"/>
                    </a:moveTo>
                    <a:lnTo>
                      <a:pt x="1" y="72"/>
                    </a:lnTo>
                    <a:lnTo>
                      <a:pt x="6037" y="26897"/>
                    </a:lnTo>
                    <a:lnTo>
                      <a:pt x="6549" y="27718"/>
                    </a:ln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6"/>
              <p:cNvSpPr/>
              <p:nvPr/>
            </p:nvSpPr>
            <p:spPr>
              <a:xfrm>
                <a:off x="2410988" y="2533400"/>
                <a:ext cx="131300" cy="548025"/>
              </a:xfrm>
              <a:custGeom>
                <a:avLst/>
                <a:gdLst/>
                <a:ahLst/>
                <a:cxnLst/>
                <a:rect l="l" t="t" r="r" b="b"/>
                <a:pathLst>
                  <a:path w="5252" h="21921" extrusionOk="0">
                    <a:moveTo>
                      <a:pt x="322" y="1"/>
                    </a:moveTo>
                    <a:lnTo>
                      <a:pt x="1" y="72"/>
                    </a:lnTo>
                    <a:lnTo>
                      <a:pt x="4728" y="21099"/>
                    </a:lnTo>
                    <a:lnTo>
                      <a:pt x="5252" y="21920"/>
                    </a:ln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6"/>
              <p:cNvSpPr/>
              <p:nvPr/>
            </p:nvSpPr>
            <p:spPr>
              <a:xfrm>
                <a:off x="2359788" y="2545025"/>
                <a:ext cx="98550" cy="402750"/>
              </a:xfrm>
              <a:custGeom>
                <a:avLst/>
                <a:gdLst/>
                <a:ahLst/>
                <a:cxnLst/>
                <a:rect l="l" t="t" r="r" b="b"/>
                <a:pathLst>
                  <a:path w="3942" h="16110" extrusionOk="0">
                    <a:moveTo>
                      <a:pt x="322" y="0"/>
                    </a:moveTo>
                    <a:lnTo>
                      <a:pt x="1" y="72"/>
                    </a:lnTo>
                    <a:lnTo>
                      <a:pt x="3430" y="15288"/>
                    </a:lnTo>
                    <a:lnTo>
                      <a:pt x="3942" y="16109"/>
                    </a:lnTo>
                    <a:lnTo>
                      <a:pt x="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6"/>
              <p:cNvSpPr/>
              <p:nvPr/>
            </p:nvSpPr>
            <p:spPr>
              <a:xfrm>
                <a:off x="2308613" y="2556625"/>
                <a:ext cx="65800" cy="257500"/>
              </a:xfrm>
              <a:custGeom>
                <a:avLst/>
                <a:gdLst/>
                <a:ahLst/>
                <a:cxnLst/>
                <a:rect l="l" t="t" r="r" b="b"/>
                <a:pathLst>
                  <a:path w="2632" h="10300" extrusionOk="0">
                    <a:moveTo>
                      <a:pt x="322" y="1"/>
                    </a:moveTo>
                    <a:lnTo>
                      <a:pt x="0" y="72"/>
                    </a:lnTo>
                    <a:lnTo>
                      <a:pt x="2119" y="9478"/>
                    </a:lnTo>
                    <a:lnTo>
                      <a:pt x="2631" y="10300"/>
                    </a:ln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6"/>
              <p:cNvSpPr/>
              <p:nvPr/>
            </p:nvSpPr>
            <p:spPr>
              <a:xfrm>
                <a:off x="2257713" y="2567950"/>
                <a:ext cx="33050" cy="112525"/>
              </a:xfrm>
              <a:custGeom>
                <a:avLst/>
                <a:gdLst/>
                <a:ahLst/>
                <a:cxnLst/>
                <a:rect l="l" t="t" r="r" b="b"/>
                <a:pathLst>
                  <a:path w="1322" h="4501" extrusionOk="0">
                    <a:moveTo>
                      <a:pt x="310" y="0"/>
                    </a:moveTo>
                    <a:lnTo>
                      <a:pt x="0" y="72"/>
                    </a:lnTo>
                    <a:lnTo>
                      <a:pt x="810" y="3679"/>
                    </a:lnTo>
                    <a:lnTo>
                      <a:pt x="1322" y="4501"/>
                    </a:ln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0" name="Google Shape;1840;p36"/>
            <p:cNvSpPr/>
            <p:nvPr/>
          </p:nvSpPr>
          <p:spPr>
            <a:xfrm>
              <a:off x="8004350" y="197475"/>
              <a:ext cx="1278300" cy="287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6"/>
            <p:cNvSpPr/>
            <p:nvPr/>
          </p:nvSpPr>
          <p:spPr>
            <a:xfrm>
              <a:off x="7201500" y="303475"/>
              <a:ext cx="1222500" cy="1222500"/>
            </a:xfrm>
            <a:prstGeom prst="donut">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6"/>
            <p:cNvSpPr/>
            <p:nvPr/>
          </p:nvSpPr>
          <p:spPr>
            <a:xfrm>
              <a:off x="7760900" y="4066225"/>
              <a:ext cx="593400" cy="59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6"/>
            <p:cNvSpPr/>
            <p:nvPr/>
          </p:nvSpPr>
          <p:spPr>
            <a:xfrm>
              <a:off x="7913300" y="4218625"/>
              <a:ext cx="593400" cy="593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6"/>
            <p:cNvSpPr/>
            <p:nvPr/>
          </p:nvSpPr>
          <p:spPr>
            <a:xfrm>
              <a:off x="384339" y="670275"/>
              <a:ext cx="841200" cy="84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6"/>
            <p:cNvSpPr/>
            <p:nvPr/>
          </p:nvSpPr>
          <p:spPr>
            <a:xfrm>
              <a:off x="260101" y="539988"/>
              <a:ext cx="841200" cy="84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6" name="Google Shape;1846;p36"/>
            <p:cNvGrpSpPr/>
            <p:nvPr/>
          </p:nvGrpSpPr>
          <p:grpSpPr>
            <a:xfrm>
              <a:off x="514245" y="626072"/>
              <a:ext cx="411509" cy="596828"/>
              <a:chOff x="2041313" y="3869325"/>
              <a:chExt cx="195575" cy="283650"/>
            </a:xfrm>
          </p:grpSpPr>
          <p:sp>
            <p:nvSpPr>
              <p:cNvPr id="1847" name="Google Shape;1847;p36"/>
              <p:cNvSpPr/>
              <p:nvPr/>
            </p:nvSpPr>
            <p:spPr>
              <a:xfrm>
                <a:off x="2041313" y="3869325"/>
                <a:ext cx="195575" cy="96125"/>
              </a:xfrm>
              <a:custGeom>
                <a:avLst/>
                <a:gdLst/>
                <a:ahLst/>
                <a:cxnLst/>
                <a:rect l="l" t="t" r="r" b="b"/>
                <a:pathLst>
                  <a:path w="7823" h="3845" extrusionOk="0">
                    <a:moveTo>
                      <a:pt x="4273" y="1"/>
                    </a:moveTo>
                    <a:cubicBezTo>
                      <a:pt x="4202" y="1"/>
                      <a:pt x="4130" y="24"/>
                      <a:pt x="4072" y="71"/>
                    </a:cubicBezTo>
                    <a:lnTo>
                      <a:pt x="143" y="3309"/>
                    </a:lnTo>
                    <a:cubicBezTo>
                      <a:pt x="24" y="3416"/>
                      <a:pt x="0" y="3607"/>
                      <a:pt x="107" y="3726"/>
                    </a:cubicBezTo>
                    <a:cubicBezTo>
                      <a:pt x="167" y="3797"/>
                      <a:pt x="250" y="3845"/>
                      <a:pt x="334" y="3845"/>
                    </a:cubicBezTo>
                    <a:cubicBezTo>
                      <a:pt x="405" y="3845"/>
                      <a:pt x="465" y="3821"/>
                      <a:pt x="524" y="3773"/>
                    </a:cubicBezTo>
                    <a:lnTo>
                      <a:pt x="4251" y="702"/>
                    </a:lnTo>
                    <a:lnTo>
                      <a:pt x="7287" y="3750"/>
                    </a:lnTo>
                    <a:cubicBezTo>
                      <a:pt x="7346" y="3809"/>
                      <a:pt x="7421" y="3839"/>
                      <a:pt x="7495" y="3839"/>
                    </a:cubicBezTo>
                    <a:cubicBezTo>
                      <a:pt x="7570" y="3839"/>
                      <a:pt x="7644" y="3809"/>
                      <a:pt x="7704" y="3750"/>
                    </a:cubicBezTo>
                    <a:cubicBezTo>
                      <a:pt x="7823" y="3631"/>
                      <a:pt x="7823" y="3440"/>
                      <a:pt x="7704" y="3333"/>
                    </a:cubicBezTo>
                    <a:lnTo>
                      <a:pt x="4477" y="82"/>
                    </a:lnTo>
                    <a:cubicBezTo>
                      <a:pt x="4422" y="27"/>
                      <a:pt x="4348" y="1"/>
                      <a:pt x="42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6"/>
              <p:cNvSpPr/>
              <p:nvPr/>
            </p:nvSpPr>
            <p:spPr>
              <a:xfrm>
                <a:off x="2041313" y="3963125"/>
                <a:ext cx="195575" cy="96100"/>
              </a:xfrm>
              <a:custGeom>
                <a:avLst/>
                <a:gdLst/>
                <a:ahLst/>
                <a:cxnLst/>
                <a:rect l="l" t="t" r="r" b="b"/>
                <a:pathLst>
                  <a:path w="7823" h="3844" extrusionOk="0">
                    <a:moveTo>
                      <a:pt x="4267" y="0"/>
                    </a:moveTo>
                    <a:cubicBezTo>
                      <a:pt x="4198" y="0"/>
                      <a:pt x="4128" y="24"/>
                      <a:pt x="4072" y="69"/>
                    </a:cubicBezTo>
                    <a:lnTo>
                      <a:pt x="143" y="3307"/>
                    </a:lnTo>
                    <a:cubicBezTo>
                      <a:pt x="24" y="3415"/>
                      <a:pt x="0" y="3605"/>
                      <a:pt x="107" y="3736"/>
                    </a:cubicBezTo>
                    <a:cubicBezTo>
                      <a:pt x="167" y="3808"/>
                      <a:pt x="250" y="3843"/>
                      <a:pt x="334" y="3843"/>
                    </a:cubicBezTo>
                    <a:cubicBezTo>
                      <a:pt x="405" y="3843"/>
                      <a:pt x="465" y="3819"/>
                      <a:pt x="524" y="3772"/>
                    </a:cubicBezTo>
                    <a:lnTo>
                      <a:pt x="4251" y="700"/>
                    </a:lnTo>
                    <a:lnTo>
                      <a:pt x="7287" y="3748"/>
                    </a:lnTo>
                    <a:cubicBezTo>
                      <a:pt x="7346" y="3808"/>
                      <a:pt x="7421" y="3837"/>
                      <a:pt x="7495" y="3837"/>
                    </a:cubicBezTo>
                    <a:cubicBezTo>
                      <a:pt x="7570" y="3837"/>
                      <a:pt x="7644" y="3808"/>
                      <a:pt x="7704" y="3748"/>
                    </a:cubicBezTo>
                    <a:cubicBezTo>
                      <a:pt x="7823" y="3629"/>
                      <a:pt x="7823" y="3450"/>
                      <a:pt x="7704" y="3331"/>
                    </a:cubicBezTo>
                    <a:lnTo>
                      <a:pt x="4477" y="93"/>
                    </a:lnTo>
                    <a:cubicBezTo>
                      <a:pt x="4420" y="30"/>
                      <a:pt x="4344" y="0"/>
                      <a:pt x="42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6"/>
              <p:cNvSpPr/>
              <p:nvPr/>
            </p:nvSpPr>
            <p:spPr>
              <a:xfrm>
                <a:off x="2041313" y="4056875"/>
                <a:ext cx="195575" cy="96100"/>
              </a:xfrm>
              <a:custGeom>
                <a:avLst/>
                <a:gdLst/>
                <a:ahLst/>
                <a:cxnLst/>
                <a:rect l="l" t="t" r="r" b="b"/>
                <a:pathLst>
                  <a:path w="7823" h="3844" extrusionOk="0">
                    <a:moveTo>
                      <a:pt x="4267" y="1"/>
                    </a:moveTo>
                    <a:cubicBezTo>
                      <a:pt x="4198" y="1"/>
                      <a:pt x="4128" y="24"/>
                      <a:pt x="4072" y="69"/>
                    </a:cubicBezTo>
                    <a:lnTo>
                      <a:pt x="143" y="3308"/>
                    </a:lnTo>
                    <a:cubicBezTo>
                      <a:pt x="24" y="3415"/>
                      <a:pt x="0" y="3606"/>
                      <a:pt x="107" y="3737"/>
                    </a:cubicBezTo>
                    <a:cubicBezTo>
                      <a:pt x="167" y="3808"/>
                      <a:pt x="250" y="3844"/>
                      <a:pt x="334" y="3844"/>
                    </a:cubicBezTo>
                    <a:cubicBezTo>
                      <a:pt x="405" y="3844"/>
                      <a:pt x="465" y="3820"/>
                      <a:pt x="524" y="3772"/>
                    </a:cubicBezTo>
                    <a:lnTo>
                      <a:pt x="4251" y="700"/>
                    </a:lnTo>
                    <a:lnTo>
                      <a:pt x="7287" y="3748"/>
                    </a:lnTo>
                    <a:cubicBezTo>
                      <a:pt x="7346" y="3808"/>
                      <a:pt x="7421" y="3838"/>
                      <a:pt x="7495" y="3838"/>
                    </a:cubicBezTo>
                    <a:cubicBezTo>
                      <a:pt x="7570" y="3838"/>
                      <a:pt x="7644" y="3808"/>
                      <a:pt x="7704" y="3748"/>
                    </a:cubicBezTo>
                    <a:cubicBezTo>
                      <a:pt x="7823" y="3629"/>
                      <a:pt x="7823" y="3451"/>
                      <a:pt x="7704" y="3332"/>
                    </a:cubicBezTo>
                    <a:lnTo>
                      <a:pt x="4477" y="93"/>
                    </a:lnTo>
                    <a:cubicBezTo>
                      <a:pt x="4420" y="30"/>
                      <a:pt x="4344" y="1"/>
                      <a:pt x="42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Subtitle 2">
            <a:extLst>
              <a:ext uri="{FF2B5EF4-FFF2-40B4-BE49-F238E27FC236}">
                <a16:creationId xmlns:a16="http://schemas.microsoft.com/office/drawing/2014/main" id="{1CF0BBC9-5FF6-46C2-9296-9D29DBCDB1A6}"/>
              </a:ext>
            </a:extLst>
          </p:cNvPr>
          <p:cNvSpPr>
            <a:spLocks noGrp="1"/>
          </p:cNvSpPr>
          <p:nvPr>
            <p:ph type="subTitle" idx="1"/>
          </p:nvPr>
        </p:nvSpPr>
        <p:spPr/>
        <p:txBody>
          <a:bodyPr/>
          <a:lstStyle/>
          <a:p>
            <a:r>
              <a:rPr lang="en-US" dirty="0"/>
              <a:t>Applications of Geometry</a:t>
            </a:r>
            <a:endParaRPr lang="vi-VN" dirty="0"/>
          </a:p>
        </p:txBody>
      </p:sp>
    </p:spTree>
    <p:extLst>
      <p:ext uri="{BB962C8B-B14F-4D97-AF65-F5344CB8AC3E}">
        <p14:creationId xmlns:p14="http://schemas.microsoft.com/office/powerpoint/2010/main" val="25083248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457200" lvl="0" algn="l" rtl="0">
              <a:spcBef>
                <a:spcPts val="0"/>
              </a:spcBef>
              <a:spcAft>
                <a:spcPts val="0"/>
              </a:spcAft>
              <a:buSzPts val="3600"/>
            </a:pPr>
            <a:r>
              <a:rPr lang="en-US">
                <a:latin typeface="Open Sans"/>
                <a:ea typeface="Open Sans"/>
                <a:cs typeface="Open Sans"/>
                <a:sym typeface="Open Sans"/>
              </a:rPr>
              <a:t>Applications</a:t>
            </a:r>
          </a:p>
        </p:txBody>
      </p:sp>
      <p:sp>
        <p:nvSpPr>
          <p:cNvPr id="88" name="Google Shape;88;p16"/>
          <p:cNvSpPr txBox="1">
            <a:spLocks noGrp="1"/>
          </p:cNvSpPr>
          <p:nvPr>
            <p:ph type="body" idx="1"/>
          </p:nvPr>
        </p:nvSpPr>
        <p:spPr>
          <a:xfrm>
            <a:off x="311700" y="1266325"/>
            <a:ext cx="5172000" cy="33027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Clr>
                <a:schemeClr val="accent1"/>
              </a:buClr>
              <a:buSzPts val="1800"/>
              <a:buNone/>
            </a:pPr>
            <a:r>
              <a:rPr lang="en-US" b="1" dirty="0">
                <a:solidFill>
                  <a:schemeClr val="accent1"/>
                </a:solidFill>
              </a:rPr>
              <a:t>1. Machine Learning:</a:t>
            </a:r>
            <a:r>
              <a:rPr lang="en" b="1" dirty="0"/>
              <a:t>	</a:t>
            </a:r>
            <a:endParaRPr lang="en-US" b="1" dirty="0"/>
          </a:p>
          <a:p>
            <a:pPr marL="0" lvl="0" indent="0" algn="l" rtl="0">
              <a:spcBef>
                <a:spcPts val="1600"/>
              </a:spcBef>
              <a:spcAft>
                <a:spcPts val="1600"/>
              </a:spcAft>
              <a:buNone/>
            </a:pPr>
            <a:r>
              <a:rPr lang="en" b="1" dirty="0"/>
              <a:t> </a:t>
            </a:r>
            <a:endParaRPr b="1" dirty="0"/>
          </a:p>
        </p:txBody>
      </p:sp>
      <p:sp>
        <p:nvSpPr>
          <p:cNvPr id="92" name="Google Shape;9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51</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grpSp>
        <p:nvGrpSpPr>
          <p:cNvPr id="53" name="Google Shape;1980;p42">
            <a:extLst>
              <a:ext uri="{FF2B5EF4-FFF2-40B4-BE49-F238E27FC236}">
                <a16:creationId xmlns:a16="http://schemas.microsoft.com/office/drawing/2014/main" id="{29A03DC8-9303-46F4-89D9-F5B049DF3711}"/>
              </a:ext>
            </a:extLst>
          </p:cNvPr>
          <p:cNvGrpSpPr/>
          <p:nvPr/>
        </p:nvGrpSpPr>
        <p:grpSpPr>
          <a:xfrm>
            <a:off x="138216" y="197566"/>
            <a:ext cx="775731" cy="753817"/>
            <a:chOff x="5109838" y="3156700"/>
            <a:chExt cx="306625" cy="297975"/>
          </a:xfrm>
        </p:grpSpPr>
        <p:sp>
          <p:nvSpPr>
            <p:cNvPr id="54" name="Google Shape;1981;p42">
              <a:extLst>
                <a:ext uri="{FF2B5EF4-FFF2-40B4-BE49-F238E27FC236}">
                  <a16:creationId xmlns:a16="http://schemas.microsoft.com/office/drawing/2014/main" id="{E78E35A5-139F-4602-91C3-F257FF16A329}"/>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82;p42">
              <a:extLst>
                <a:ext uri="{FF2B5EF4-FFF2-40B4-BE49-F238E27FC236}">
                  <a16:creationId xmlns:a16="http://schemas.microsoft.com/office/drawing/2014/main" id="{60BF25CA-269C-4487-B7B6-6AA730246F2E}"/>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83;p42">
              <a:extLst>
                <a:ext uri="{FF2B5EF4-FFF2-40B4-BE49-F238E27FC236}">
                  <a16:creationId xmlns:a16="http://schemas.microsoft.com/office/drawing/2014/main" id="{B238B827-3D0D-45B4-923A-DA24710C2EE3}"/>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84;p42">
              <a:extLst>
                <a:ext uri="{FF2B5EF4-FFF2-40B4-BE49-F238E27FC236}">
                  <a16:creationId xmlns:a16="http://schemas.microsoft.com/office/drawing/2014/main" id="{071B7FBE-6B8B-4075-9FE2-C943052D4693}"/>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1842;p36">
            <a:extLst>
              <a:ext uri="{FF2B5EF4-FFF2-40B4-BE49-F238E27FC236}">
                <a16:creationId xmlns:a16="http://schemas.microsoft.com/office/drawing/2014/main" id="{26FF8D53-B596-42A6-8A3B-A402374BBCF6}"/>
              </a:ext>
            </a:extLst>
          </p:cNvPr>
          <p:cNvSpPr/>
          <p:nvPr/>
        </p:nvSpPr>
        <p:spPr>
          <a:xfrm>
            <a:off x="7569514" y="163649"/>
            <a:ext cx="593400" cy="59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43;p36">
            <a:extLst>
              <a:ext uri="{FF2B5EF4-FFF2-40B4-BE49-F238E27FC236}">
                <a16:creationId xmlns:a16="http://schemas.microsoft.com/office/drawing/2014/main" id="{E06A19F1-A2D3-4C1D-B472-A13F62CB83C3}"/>
              </a:ext>
            </a:extLst>
          </p:cNvPr>
          <p:cNvSpPr/>
          <p:nvPr/>
        </p:nvSpPr>
        <p:spPr>
          <a:xfrm>
            <a:off x="7866214" y="377275"/>
            <a:ext cx="593400" cy="593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Picture 6" descr="K-Nearest Neighbor (KNN) classification principle. | Download Scientific  Diagram">
            <a:extLst>
              <a:ext uri="{FF2B5EF4-FFF2-40B4-BE49-F238E27FC236}">
                <a16:creationId xmlns:a16="http://schemas.microsoft.com/office/drawing/2014/main" id="{1AD20421-5FD1-46C4-9629-F91A79014F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523" y="1787064"/>
            <a:ext cx="2925629" cy="2261221"/>
          </a:xfrm>
          <a:prstGeom prst="rect">
            <a:avLst/>
          </a:prstGeom>
          <a:noFill/>
          <a:extLst>
            <a:ext uri="{909E8E84-426E-40DD-AFC4-6F175D3DCCD1}">
              <a14:hiddenFill xmlns:a14="http://schemas.microsoft.com/office/drawing/2010/main">
                <a:solidFill>
                  <a:srgbClr val="FFFFFF"/>
                </a:solidFill>
              </a14:hiddenFill>
            </a:ext>
          </a:extLst>
        </p:spPr>
      </p:pic>
      <p:pic>
        <p:nvPicPr>
          <p:cNvPr id="67594" name="Picture 10" descr="Machine Learning cơ bản">
            <a:extLst>
              <a:ext uri="{FF2B5EF4-FFF2-40B4-BE49-F238E27FC236}">
                <a16:creationId xmlns:a16="http://schemas.microsoft.com/office/drawing/2014/main" id="{70E6EE6D-542E-46FD-A16C-693C54E440B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11700" y="1697959"/>
            <a:ext cx="3252577" cy="2439432"/>
          </a:xfrm>
          <a:prstGeom prst="rect">
            <a:avLst/>
          </a:prstGeom>
          <a:noFill/>
          <a:extLst>
            <a:ext uri="{909E8E84-426E-40DD-AFC4-6F175D3DCCD1}">
              <a14:hiddenFill xmlns:a14="http://schemas.microsoft.com/office/drawing/2010/main">
                <a:solidFill>
                  <a:srgbClr val="FFFFFF"/>
                </a:solidFill>
              </a14:hiddenFill>
            </a:ext>
          </a:extLst>
        </p:spPr>
      </p:pic>
      <p:pic>
        <p:nvPicPr>
          <p:cNvPr id="67598" name="Picture 14" descr="Máy vectơ hỗ trợ (SVM)">
            <a:extLst>
              <a:ext uri="{FF2B5EF4-FFF2-40B4-BE49-F238E27FC236}">
                <a16:creationId xmlns:a16="http://schemas.microsoft.com/office/drawing/2014/main" id="{0318FF44-1596-494B-9C69-D996D83A50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152" y="2061042"/>
            <a:ext cx="2736276" cy="1693165"/>
          </a:xfrm>
          <a:prstGeom prst="rect">
            <a:avLst/>
          </a:prstGeom>
          <a:noFill/>
          <a:extLst>
            <a:ext uri="{909E8E84-426E-40DD-AFC4-6F175D3DCCD1}">
              <a14:hiddenFill xmlns:a14="http://schemas.microsoft.com/office/drawing/2010/main">
                <a:solidFill>
                  <a:srgbClr val="FFFFFF"/>
                </a:solidFill>
              </a14:hiddenFill>
            </a:ext>
          </a:extLst>
        </p:spPr>
      </p:pic>
      <p:sp>
        <p:nvSpPr>
          <p:cNvPr id="22" name="Google Shape;1869;p38">
            <a:extLst>
              <a:ext uri="{FF2B5EF4-FFF2-40B4-BE49-F238E27FC236}">
                <a16:creationId xmlns:a16="http://schemas.microsoft.com/office/drawing/2014/main" id="{284ACD7B-7931-4132-9E91-42067A689CE4}"/>
              </a:ext>
            </a:extLst>
          </p:cNvPr>
          <p:cNvSpPr txBox="1">
            <a:spLocks/>
          </p:cNvSpPr>
          <p:nvPr/>
        </p:nvSpPr>
        <p:spPr>
          <a:xfrm>
            <a:off x="3564276" y="4320755"/>
            <a:ext cx="2784725" cy="285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pPr algn="ctr"/>
            <a:r>
              <a:rPr lang="en-US" sz="2000" dirty="0">
                <a:latin typeface="Open Sans" panose="020B0606030504020204" pitchFamily="34" charset="0"/>
                <a:ea typeface="Open Sans" panose="020B0606030504020204" pitchFamily="34" charset="0"/>
                <a:cs typeface="Open Sans" panose="020B0606030504020204" pitchFamily="34" charset="0"/>
              </a:rPr>
              <a:t>K-nearest Neighbor</a:t>
            </a:r>
          </a:p>
        </p:txBody>
      </p:sp>
      <p:sp>
        <p:nvSpPr>
          <p:cNvPr id="23" name="Google Shape;1869;p38">
            <a:extLst>
              <a:ext uri="{FF2B5EF4-FFF2-40B4-BE49-F238E27FC236}">
                <a16:creationId xmlns:a16="http://schemas.microsoft.com/office/drawing/2014/main" id="{6FFBDE58-E1F0-40A6-83E5-FD9754578C1F}"/>
              </a:ext>
            </a:extLst>
          </p:cNvPr>
          <p:cNvSpPr txBox="1">
            <a:spLocks/>
          </p:cNvSpPr>
          <p:nvPr/>
        </p:nvSpPr>
        <p:spPr>
          <a:xfrm>
            <a:off x="634471" y="4320755"/>
            <a:ext cx="2607034" cy="285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pPr algn="ctr"/>
            <a:r>
              <a:rPr lang="en-US" sz="2000" dirty="0">
                <a:latin typeface="Open Sans" panose="020B0606030504020204" pitchFamily="34" charset="0"/>
                <a:ea typeface="Open Sans" panose="020B0606030504020204" pitchFamily="34" charset="0"/>
                <a:cs typeface="Open Sans" panose="020B0606030504020204" pitchFamily="34" charset="0"/>
              </a:rPr>
              <a:t>K-mean Clustering</a:t>
            </a:r>
          </a:p>
        </p:txBody>
      </p:sp>
      <p:sp>
        <p:nvSpPr>
          <p:cNvPr id="25" name="Google Shape;1869;p38">
            <a:extLst>
              <a:ext uri="{FF2B5EF4-FFF2-40B4-BE49-F238E27FC236}">
                <a16:creationId xmlns:a16="http://schemas.microsoft.com/office/drawing/2014/main" id="{9962AA1A-6A9B-410E-AEDA-B4D9BDE81B94}"/>
              </a:ext>
            </a:extLst>
          </p:cNvPr>
          <p:cNvSpPr txBox="1">
            <a:spLocks/>
          </p:cNvSpPr>
          <p:nvPr/>
        </p:nvSpPr>
        <p:spPr>
          <a:xfrm>
            <a:off x="6438394" y="4320755"/>
            <a:ext cx="2607034" cy="285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pPr algn="ctr"/>
            <a:r>
              <a:rPr lang="en-US" sz="2000" dirty="0">
                <a:latin typeface="Open Sans" panose="020B0606030504020204" pitchFamily="34" charset="0"/>
                <a:ea typeface="Open Sans" panose="020B0606030504020204" pitchFamily="34" charset="0"/>
                <a:cs typeface="Open Sans" panose="020B0606030504020204" pitchFamily="34" charset="0"/>
              </a:rPr>
              <a:t>Support Vector Machine</a:t>
            </a:r>
          </a:p>
        </p:txBody>
      </p:sp>
    </p:spTree>
    <p:extLst>
      <p:ext uri="{BB962C8B-B14F-4D97-AF65-F5344CB8AC3E}">
        <p14:creationId xmlns:p14="http://schemas.microsoft.com/office/powerpoint/2010/main" val="3792239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animEffect transition="in" filter="fade">
                                      <p:cBhvr>
                                        <p:cTn id="7" dur="500"/>
                                        <p:tgtEl>
                                          <p:spTgt spid="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8">
                                            <p:txEl>
                                              <p:pRg st="1" end="1"/>
                                            </p:txEl>
                                          </p:spTgt>
                                        </p:tgtEl>
                                        <p:attrNameLst>
                                          <p:attrName>style.visibility</p:attrName>
                                        </p:attrNameLst>
                                      </p:cBhvr>
                                      <p:to>
                                        <p:strVal val="visible"/>
                                      </p:to>
                                    </p:set>
                                    <p:animEffect transition="in" filter="fade">
                                      <p:cBhvr>
                                        <p:cTn id="12" dur="500"/>
                                        <p:tgtEl>
                                          <p:spTgt spid="8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7594"/>
                                        </p:tgtEl>
                                        <p:attrNameLst>
                                          <p:attrName>style.visibility</p:attrName>
                                        </p:attrNameLst>
                                      </p:cBhvr>
                                      <p:to>
                                        <p:strVal val="visible"/>
                                      </p:to>
                                    </p:set>
                                    <p:animEffect transition="in" filter="fade">
                                      <p:cBhvr>
                                        <p:cTn id="17" dur="500"/>
                                        <p:tgtEl>
                                          <p:spTgt spid="6759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7598"/>
                                        </p:tgtEl>
                                        <p:attrNameLst>
                                          <p:attrName>style.visibility</p:attrName>
                                        </p:attrNameLst>
                                      </p:cBhvr>
                                      <p:to>
                                        <p:strVal val="visible"/>
                                      </p:to>
                                    </p:set>
                                    <p:animEffect transition="in" filter="fade">
                                      <p:cBhvr>
                                        <p:cTn id="37" dur="500"/>
                                        <p:tgtEl>
                                          <p:spTgt spid="6759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uiExpand="1" build="p"/>
      <p:bldP spid="23" grpId="0"/>
      <p:bldP spid="2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457200" lvl="0" algn="l" rtl="0">
              <a:spcBef>
                <a:spcPts val="0"/>
              </a:spcBef>
              <a:spcAft>
                <a:spcPts val="0"/>
              </a:spcAft>
              <a:buSzPts val="3600"/>
            </a:pPr>
            <a:r>
              <a:rPr lang="en-US">
                <a:latin typeface="Open Sans"/>
                <a:ea typeface="Open Sans"/>
                <a:cs typeface="Open Sans"/>
                <a:sym typeface="Open Sans"/>
              </a:rPr>
              <a:t>Applications</a:t>
            </a:r>
            <a:endParaRPr>
              <a:latin typeface="Open Sans"/>
              <a:ea typeface="Open Sans"/>
              <a:cs typeface="Open Sans"/>
              <a:sym typeface="Open Sans"/>
            </a:endParaRPr>
          </a:p>
        </p:txBody>
      </p:sp>
      <p:sp>
        <p:nvSpPr>
          <p:cNvPr id="88" name="Google Shape;88;p16"/>
          <p:cNvSpPr txBox="1">
            <a:spLocks noGrp="1"/>
          </p:cNvSpPr>
          <p:nvPr>
            <p:ph type="body" idx="1"/>
          </p:nvPr>
        </p:nvSpPr>
        <p:spPr>
          <a:xfrm>
            <a:off x="311699" y="1266325"/>
            <a:ext cx="5509747" cy="33027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Clr>
                <a:schemeClr val="accent1"/>
              </a:buClr>
              <a:buSzPts val="1800"/>
              <a:buNone/>
            </a:pPr>
            <a:r>
              <a:rPr lang="en-US" b="1" dirty="0">
                <a:solidFill>
                  <a:schemeClr val="accent1"/>
                </a:solidFill>
              </a:rPr>
              <a:t>2. </a:t>
            </a:r>
            <a:r>
              <a:rPr lang="en-US" b="1" dirty="0" err="1">
                <a:solidFill>
                  <a:schemeClr val="accent1"/>
                </a:solidFill>
              </a:rPr>
              <a:t>Thuật</a:t>
            </a:r>
            <a:r>
              <a:rPr lang="en-US" b="1" dirty="0">
                <a:solidFill>
                  <a:schemeClr val="accent1"/>
                </a:solidFill>
              </a:rPr>
              <a:t> </a:t>
            </a:r>
            <a:r>
              <a:rPr lang="en-US" b="1" dirty="0" err="1">
                <a:solidFill>
                  <a:schemeClr val="accent1"/>
                </a:solidFill>
              </a:rPr>
              <a:t>toán</a:t>
            </a:r>
            <a:r>
              <a:rPr lang="en-US" b="1" dirty="0">
                <a:solidFill>
                  <a:schemeClr val="accent1"/>
                </a:solidFill>
              </a:rPr>
              <a:t> Affine </a:t>
            </a:r>
            <a:r>
              <a:rPr lang="en-US" b="1" dirty="0" err="1">
                <a:solidFill>
                  <a:schemeClr val="accent1"/>
                </a:solidFill>
              </a:rPr>
              <a:t>trong</a:t>
            </a:r>
            <a:r>
              <a:rPr lang="en-US" b="1" dirty="0">
                <a:solidFill>
                  <a:schemeClr val="accent1"/>
                </a:solidFill>
              </a:rPr>
              <a:t> </a:t>
            </a:r>
            <a:r>
              <a:rPr lang="en-US" b="1" dirty="0" err="1">
                <a:solidFill>
                  <a:schemeClr val="accent1"/>
                </a:solidFill>
              </a:rPr>
              <a:t>đồ</a:t>
            </a:r>
            <a:r>
              <a:rPr lang="en-US" b="1" dirty="0">
                <a:solidFill>
                  <a:schemeClr val="accent1"/>
                </a:solidFill>
              </a:rPr>
              <a:t> </a:t>
            </a:r>
            <a:r>
              <a:rPr lang="en-US" b="1" dirty="0" err="1">
                <a:solidFill>
                  <a:schemeClr val="accent1"/>
                </a:solidFill>
              </a:rPr>
              <a:t>họa</a:t>
            </a:r>
            <a:r>
              <a:rPr lang="en-US" b="1" dirty="0">
                <a:solidFill>
                  <a:schemeClr val="accent1"/>
                </a:solidFill>
              </a:rPr>
              <a:t> </a:t>
            </a:r>
            <a:r>
              <a:rPr lang="en-US" b="1" dirty="0" err="1">
                <a:solidFill>
                  <a:schemeClr val="accent1"/>
                </a:solidFill>
              </a:rPr>
              <a:t>máy</a:t>
            </a:r>
            <a:r>
              <a:rPr lang="en-US" b="1" dirty="0">
                <a:solidFill>
                  <a:schemeClr val="accent1"/>
                </a:solidFill>
              </a:rPr>
              <a:t> </a:t>
            </a:r>
            <a:r>
              <a:rPr lang="en-US" b="1" dirty="0" err="1">
                <a:solidFill>
                  <a:schemeClr val="accent1"/>
                </a:solidFill>
              </a:rPr>
              <a:t>tính</a:t>
            </a:r>
            <a:r>
              <a:rPr lang="en-US" b="1" dirty="0">
                <a:solidFill>
                  <a:schemeClr val="accent1"/>
                </a:solidFill>
              </a:rPr>
              <a:t>:</a:t>
            </a:r>
            <a:endParaRPr b="1" dirty="0">
              <a:solidFill>
                <a:schemeClr val="accent1"/>
              </a:solidFill>
            </a:endParaRPr>
          </a:p>
          <a:p>
            <a:pPr marL="133350" lvl="0" indent="0" algn="just">
              <a:buSzPts val="1500"/>
              <a:buNone/>
            </a:pPr>
            <a:endParaRPr lang="en-US" b="1" dirty="0"/>
          </a:p>
          <a:p>
            <a:pPr marL="0" lvl="0" indent="0" algn="l" rtl="0">
              <a:spcBef>
                <a:spcPts val="1600"/>
              </a:spcBef>
              <a:spcAft>
                <a:spcPts val="1600"/>
              </a:spcAft>
              <a:buNone/>
            </a:pPr>
            <a:r>
              <a:rPr lang="en" b="1" dirty="0"/>
              <a:t> </a:t>
            </a:r>
            <a:endParaRPr b="1" dirty="0"/>
          </a:p>
        </p:txBody>
      </p:sp>
      <p:sp>
        <p:nvSpPr>
          <p:cNvPr id="92" name="Google Shape;9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52</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grpSp>
        <p:nvGrpSpPr>
          <p:cNvPr id="53" name="Google Shape;1980;p42">
            <a:extLst>
              <a:ext uri="{FF2B5EF4-FFF2-40B4-BE49-F238E27FC236}">
                <a16:creationId xmlns:a16="http://schemas.microsoft.com/office/drawing/2014/main" id="{29A03DC8-9303-46F4-89D9-F5B049DF3711}"/>
              </a:ext>
            </a:extLst>
          </p:cNvPr>
          <p:cNvGrpSpPr/>
          <p:nvPr/>
        </p:nvGrpSpPr>
        <p:grpSpPr>
          <a:xfrm>
            <a:off x="138216" y="197566"/>
            <a:ext cx="775731" cy="753817"/>
            <a:chOff x="5109838" y="3156700"/>
            <a:chExt cx="306625" cy="297975"/>
          </a:xfrm>
        </p:grpSpPr>
        <p:sp>
          <p:nvSpPr>
            <p:cNvPr id="54" name="Google Shape;1981;p42">
              <a:extLst>
                <a:ext uri="{FF2B5EF4-FFF2-40B4-BE49-F238E27FC236}">
                  <a16:creationId xmlns:a16="http://schemas.microsoft.com/office/drawing/2014/main" id="{E78E35A5-139F-4602-91C3-F257FF16A329}"/>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82;p42">
              <a:extLst>
                <a:ext uri="{FF2B5EF4-FFF2-40B4-BE49-F238E27FC236}">
                  <a16:creationId xmlns:a16="http://schemas.microsoft.com/office/drawing/2014/main" id="{60BF25CA-269C-4487-B7B6-6AA730246F2E}"/>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83;p42">
              <a:extLst>
                <a:ext uri="{FF2B5EF4-FFF2-40B4-BE49-F238E27FC236}">
                  <a16:creationId xmlns:a16="http://schemas.microsoft.com/office/drawing/2014/main" id="{B238B827-3D0D-45B4-923A-DA24710C2EE3}"/>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84;p42">
              <a:extLst>
                <a:ext uri="{FF2B5EF4-FFF2-40B4-BE49-F238E27FC236}">
                  <a16:creationId xmlns:a16="http://schemas.microsoft.com/office/drawing/2014/main" id="{071B7FBE-6B8B-4075-9FE2-C943052D4693}"/>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1842;p36">
            <a:extLst>
              <a:ext uri="{FF2B5EF4-FFF2-40B4-BE49-F238E27FC236}">
                <a16:creationId xmlns:a16="http://schemas.microsoft.com/office/drawing/2014/main" id="{26FF8D53-B596-42A6-8A3B-A402374BBCF6}"/>
              </a:ext>
            </a:extLst>
          </p:cNvPr>
          <p:cNvSpPr/>
          <p:nvPr/>
        </p:nvSpPr>
        <p:spPr>
          <a:xfrm>
            <a:off x="7569514" y="163649"/>
            <a:ext cx="593400" cy="59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43;p36">
            <a:extLst>
              <a:ext uri="{FF2B5EF4-FFF2-40B4-BE49-F238E27FC236}">
                <a16:creationId xmlns:a16="http://schemas.microsoft.com/office/drawing/2014/main" id="{E06A19F1-A2D3-4C1D-B472-A13F62CB83C3}"/>
              </a:ext>
            </a:extLst>
          </p:cNvPr>
          <p:cNvSpPr/>
          <p:nvPr/>
        </p:nvSpPr>
        <p:spPr>
          <a:xfrm>
            <a:off x="7866214" y="377275"/>
            <a:ext cx="593400" cy="593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A1FD19BE-7969-410F-858B-20992A28497D}"/>
              </a:ext>
            </a:extLst>
          </p:cNvPr>
          <p:cNvPicPr>
            <a:picLocks noChangeAspect="1"/>
          </p:cNvPicPr>
          <p:nvPr/>
        </p:nvPicPr>
        <p:blipFill>
          <a:blip r:embed="rId3"/>
          <a:stretch>
            <a:fillRect/>
          </a:stretch>
        </p:blipFill>
        <p:spPr>
          <a:xfrm>
            <a:off x="469045" y="2010284"/>
            <a:ext cx="2825395" cy="1866892"/>
          </a:xfrm>
          <a:prstGeom prst="rect">
            <a:avLst/>
          </a:prstGeom>
        </p:spPr>
      </p:pic>
      <p:pic>
        <p:nvPicPr>
          <p:cNvPr id="5" name="Picture 4">
            <a:extLst>
              <a:ext uri="{FF2B5EF4-FFF2-40B4-BE49-F238E27FC236}">
                <a16:creationId xmlns:a16="http://schemas.microsoft.com/office/drawing/2014/main" id="{74FB7483-5E60-4145-940D-28AF7511494E}"/>
              </a:ext>
            </a:extLst>
          </p:cNvPr>
          <p:cNvPicPr>
            <a:picLocks noChangeAspect="1"/>
          </p:cNvPicPr>
          <p:nvPr/>
        </p:nvPicPr>
        <p:blipFill>
          <a:blip r:embed="rId4"/>
          <a:stretch>
            <a:fillRect/>
          </a:stretch>
        </p:blipFill>
        <p:spPr>
          <a:xfrm>
            <a:off x="3299104" y="2005436"/>
            <a:ext cx="2817244" cy="1866891"/>
          </a:xfrm>
          <a:prstGeom prst="rect">
            <a:avLst/>
          </a:prstGeom>
        </p:spPr>
      </p:pic>
      <p:pic>
        <p:nvPicPr>
          <p:cNvPr id="9" name="Picture 8">
            <a:extLst>
              <a:ext uri="{FF2B5EF4-FFF2-40B4-BE49-F238E27FC236}">
                <a16:creationId xmlns:a16="http://schemas.microsoft.com/office/drawing/2014/main" id="{6B2EC352-8F4B-4023-A573-6FEFC8F82F1D}"/>
              </a:ext>
            </a:extLst>
          </p:cNvPr>
          <p:cNvPicPr>
            <a:picLocks noChangeAspect="1"/>
          </p:cNvPicPr>
          <p:nvPr/>
        </p:nvPicPr>
        <p:blipFill>
          <a:blip r:embed="rId5"/>
          <a:stretch>
            <a:fillRect/>
          </a:stretch>
        </p:blipFill>
        <p:spPr>
          <a:xfrm>
            <a:off x="6116347" y="2010284"/>
            <a:ext cx="2715953" cy="1862043"/>
          </a:xfrm>
          <a:prstGeom prst="rect">
            <a:avLst/>
          </a:prstGeom>
        </p:spPr>
      </p:pic>
    </p:spTree>
    <p:extLst>
      <p:ext uri="{BB962C8B-B14F-4D97-AF65-F5344CB8AC3E}">
        <p14:creationId xmlns:p14="http://schemas.microsoft.com/office/powerpoint/2010/main" val="1623319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animEffect transition="in" filter="fade">
                                      <p:cBhvr>
                                        <p:cTn id="7" dur="500"/>
                                        <p:tgtEl>
                                          <p:spTgt spid="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8">
                                            <p:txEl>
                                              <p:pRg st="2" end="2"/>
                                            </p:txEl>
                                          </p:spTgt>
                                        </p:tgtEl>
                                        <p:attrNameLst>
                                          <p:attrName>style.visibility</p:attrName>
                                        </p:attrNameLst>
                                      </p:cBhvr>
                                      <p:to>
                                        <p:strVal val="visible"/>
                                      </p:to>
                                    </p:set>
                                    <p:animEffect transition="in" filter="fade">
                                      <p:cBhvr>
                                        <p:cTn id="12" dur="500"/>
                                        <p:tgtEl>
                                          <p:spTgt spid="8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457200" lvl="0" algn="l" rtl="0">
              <a:spcBef>
                <a:spcPts val="0"/>
              </a:spcBef>
              <a:spcAft>
                <a:spcPts val="0"/>
              </a:spcAft>
              <a:buSzPts val="3600"/>
            </a:pPr>
            <a:r>
              <a:rPr lang="en-US" dirty="0">
                <a:latin typeface="Open Sans"/>
                <a:ea typeface="Open Sans"/>
                <a:cs typeface="Open Sans"/>
                <a:sym typeface="Open Sans"/>
              </a:rPr>
              <a:t>Applications</a:t>
            </a:r>
            <a:endParaRPr dirty="0">
              <a:latin typeface="Open Sans"/>
              <a:ea typeface="Open Sans"/>
              <a:cs typeface="Open Sans"/>
              <a:sym typeface="Open Sans"/>
            </a:endParaRPr>
          </a:p>
        </p:txBody>
      </p:sp>
      <p:sp>
        <p:nvSpPr>
          <p:cNvPr id="88" name="Google Shape;88;p16"/>
          <p:cNvSpPr txBox="1">
            <a:spLocks noGrp="1"/>
          </p:cNvSpPr>
          <p:nvPr>
            <p:ph type="body" idx="1"/>
          </p:nvPr>
        </p:nvSpPr>
        <p:spPr>
          <a:xfrm>
            <a:off x="311700" y="1266325"/>
            <a:ext cx="5172000" cy="478713"/>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Clr>
                <a:schemeClr val="accent1"/>
              </a:buClr>
              <a:buSzPts val="1800"/>
              <a:buNone/>
            </a:pPr>
            <a:r>
              <a:rPr lang="en-US" b="1" dirty="0">
                <a:solidFill>
                  <a:schemeClr val="accent1"/>
                </a:solidFill>
              </a:rPr>
              <a:t>3. </a:t>
            </a:r>
            <a:r>
              <a:rPr lang="en-US" b="1" dirty="0" err="1">
                <a:solidFill>
                  <a:schemeClr val="accent1"/>
                </a:solidFill>
              </a:rPr>
              <a:t>Hệ</a:t>
            </a:r>
            <a:r>
              <a:rPr lang="en-US" b="1" dirty="0">
                <a:solidFill>
                  <a:schemeClr val="accent1"/>
                </a:solidFill>
              </a:rPr>
              <a:t> </a:t>
            </a:r>
            <a:r>
              <a:rPr lang="en-US" b="1" dirty="0" err="1">
                <a:solidFill>
                  <a:schemeClr val="accent1"/>
                </a:solidFill>
              </a:rPr>
              <a:t>thống</a:t>
            </a:r>
            <a:r>
              <a:rPr lang="en-US" b="1" dirty="0">
                <a:solidFill>
                  <a:schemeClr val="accent1"/>
                </a:solidFill>
              </a:rPr>
              <a:t> </a:t>
            </a:r>
            <a:r>
              <a:rPr lang="en-US" b="1" dirty="0" err="1">
                <a:solidFill>
                  <a:schemeClr val="accent1"/>
                </a:solidFill>
              </a:rPr>
              <a:t>thông</a:t>
            </a:r>
            <a:r>
              <a:rPr lang="en-US" b="1" dirty="0">
                <a:solidFill>
                  <a:schemeClr val="accent1"/>
                </a:solidFill>
              </a:rPr>
              <a:t> tin </a:t>
            </a:r>
            <a:r>
              <a:rPr lang="en-US" b="1" dirty="0" err="1">
                <a:solidFill>
                  <a:schemeClr val="accent1"/>
                </a:solidFill>
              </a:rPr>
              <a:t>địa</a:t>
            </a:r>
            <a:r>
              <a:rPr lang="en-US" b="1" dirty="0">
                <a:solidFill>
                  <a:schemeClr val="accent1"/>
                </a:solidFill>
              </a:rPr>
              <a:t> </a:t>
            </a:r>
            <a:r>
              <a:rPr lang="en-US" b="1" dirty="0" err="1">
                <a:solidFill>
                  <a:schemeClr val="accent1"/>
                </a:solidFill>
              </a:rPr>
              <a:t>lý</a:t>
            </a:r>
            <a:r>
              <a:rPr lang="en-US" b="1" dirty="0">
                <a:solidFill>
                  <a:schemeClr val="accent1"/>
                </a:solidFill>
              </a:rPr>
              <a:t>:</a:t>
            </a:r>
            <a:r>
              <a:rPr lang="en" b="1" dirty="0"/>
              <a:t>	</a:t>
            </a:r>
            <a:endParaRPr lang="en-US" b="1" dirty="0"/>
          </a:p>
          <a:p>
            <a:pPr marL="0" lvl="0" indent="0" algn="l" rtl="0">
              <a:spcBef>
                <a:spcPts val="1600"/>
              </a:spcBef>
              <a:spcAft>
                <a:spcPts val="1600"/>
              </a:spcAft>
              <a:buNone/>
            </a:pPr>
            <a:r>
              <a:rPr lang="en" b="1" dirty="0"/>
              <a:t> </a:t>
            </a:r>
            <a:endParaRPr b="1" dirty="0"/>
          </a:p>
        </p:txBody>
      </p:sp>
      <p:sp>
        <p:nvSpPr>
          <p:cNvPr id="92" name="Google Shape;9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53</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grpSp>
        <p:nvGrpSpPr>
          <p:cNvPr id="53" name="Google Shape;1980;p42">
            <a:extLst>
              <a:ext uri="{FF2B5EF4-FFF2-40B4-BE49-F238E27FC236}">
                <a16:creationId xmlns:a16="http://schemas.microsoft.com/office/drawing/2014/main" id="{29A03DC8-9303-46F4-89D9-F5B049DF3711}"/>
              </a:ext>
            </a:extLst>
          </p:cNvPr>
          <p:cNvGrpSpPr/>
          <p:nvPr/>
        </p:nvGrpSpPr>
        <p:grpSpPr>
          <a:xfrm>
            <a:off x="138216" y="197566"/>
            <a:ext cx="775731" cy="753817"/>
            <a:chOff x="5109838" y="3156700"/>
            <a:chExt cx="306625" cy="297975"/>
          </a:xfrm>
        </p:grpSpPr>
        <p:sp>
          <p:nvSpPr>
            <p:cNvPr id="54" name="Google Shape;1981;p42">
              <a:extLst>
                <a:ext uri="{FF2B5EF4-FFF2-40B4-BE49-F238E27FC236}">
                  <a16:creationId xmlns:a16="http://schemas.microsoft.com/office/drawing/2014/main" id="{E78E35A5-139F-4602-91C3-F257FF16A329}"/>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82;p42">
              <a:extLst>
                <a:ext uri="{FF2B5EF4-FFF2-40B4-BE49-F238E27FC236}">
                  <a16:creationId xmlns:a16="http://schemas.microsoft.com/office/drawing/2014/main" id="{60BF25CA-269C-4487-B7B6-6AA730246F2E}"/>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83;p42">
              <a:extLst>
                <a:ext uri="{FF2B5EF4-FFF2-40B4-BE49-F238E27FC236}">
                  <a16:creationId xmlns:a16="http://schemas.microsoft.com/office/drawing/2014/main" id="{B238B827-3D0D-45B4-923A-DA24710C2EE3}"/>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84;p42">
              <a:extLst>
                <a:ext uri="{FF2B5EF4-FFF2-40B4-BE49-F238E27FC236}">
                  <a16:creationId xmlns:a16="http://schemas.microsoft.com/office/drawing/2014/main" id="{071B7FBE-6B8B-4075-9FE2-C943052D4693}"/>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1842;p36">
            <a:extLst>
              <a:ext uri="{FF2B5EF4-FFF2-40B4-BE49-F238E27FC236}">
                <a16:creationId xmlns:a16="http://schemas.microsoft.com/office/drawing/2014/main" id="{26FF8D53-B596-42A6-8A3B-A402374BBCF6}"/>
              </a:ext>
            </a:extLst>
          </p:cNvPr>
          <p:cNvSpPr/>
          <p:nvPr/>
        </p:nvSpPr>
        <p:spPr>
          <a:xfrm>
            <a:off x="7569514" y="163649"/>
            <a:ext cx="593400" cy="59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43;p36">
            <a:extLst>
              <a:ext uri="{FF2B5EF4-FFF2-40B4-BE49-F238E27FC236}">
                <a16:creationId xmlns:a16="http://schemas.microsoft.com/office/drawing/2014/main" id="{E06A19F1-A2D3-4C1D-B472-A13F62CB83C3}"/>
              </a:ext>
            </a:extLst>
          </p:cNvPr>
          <p:cNvSpPr/>
          <p:nvPr/>
        </p:nvSpPr>
        <p:spPr>
          <a:xfrm>
            <a:off x="7866214" y="377275"/>
            <a:ext cx="593400" cy="593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GIS (Geographic Information System) | National Geographic Society">
            <a:extLst>
              <a:ext uri="{FF2B5EF4-FFF2-40B4-BE49-F238E27FC236}">
                <a16:creationId xmlns:a16="http://schemas.microsoft.com/office/drawing/2014/main" id="{334685B6-A287-4262-975B-49C6F8BB3A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623" y="1858938"/>
            <a:ext cx="3293430" cy="29107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IS Evolution and Future Trends">
            <a:extLst>
              <a:ext uri="{FF2B5EF4-FFF2-40B4-BE49-F238E27FC236}">
                <a16:creationId xmlns:a16="http://schemas.microsoft.com/office/drawing/2014/main" id="{5D07823B-3163-444A-85A6-3A112665A3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500" y="1040875"/>
            <a:ext cx="4829789" cy="3622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9889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animEffect transition="in" filter="fade">
                                      <p:cBhvr>
                                        <p:cTn id="7" dur="500"/>
                                        <p:tgtEl>
                                          <p:spTgt spid="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8">
                                            <p:txEl>
                                              <p:pRg st="1" end="1"/>
                                            </p:txEl>
                                          </p:spTgt>
                                        </p:tgtEl>
                                        <p:attrNameLst>
                                          <p:attrName>style.visibility</p:attrName>
                                        </p:attrNameLst>
                                      </p:cBhvr>
                                      <p:to>
                                        <p:strVal val="visible"/>
                                      </p:to>
                                    </p:set>
                                    <p:animEffect transition="in" filter="fade">
                                      <p:cBhvr>
                                        <p:cTn id="12" dur="500"/>
                                        <p:tgtEl>
                                          <p:spTgt spid="8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18"/>
        <p:cNvGrpSpPr/>
        <p:nvPr/>
      </p:nvGrpSpPr>
      <p:grpSpPr>
        <a:xfrm>
          <a:off x="0" y="0"/>
          <a:ext cx="0" cy="0"/>
          <a:chOff x="0" y="0"/>
          <a:chExt cx="0" cy="0"/>
        </a:xfrm>
      </p:grpSpPr>
      <p:sp>
        <p:nvSpPr>
          <p:cNvPr id="2419" name="Google Shape;2419;p60"/>
          <p:cNvSpPr txBox="1">
            <a:spLocks noGrp="1"/>
          </p:cNvSpPr>
          <p:nvPr>
            <p:ph type="title"/>
          </p:nvPr>
        </p:nvSpPr>
        <p:spPr>
          <a:xfrm>
            <a:off x="1083640" y="1514167"/>
            <a:ext cx="7704000" cy="4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98007"/>
                </a:solidFill>
              </a:rPr>
              <a:t>THANKS FOR YOUR PARTICIPATION </a:t>
            </a:r>
            <a:r>
              <a:rPr lang="en-US" b="0" i="0">
                <a:solidFill>
                  <a:srgbClr val="050505"/>
                </a:solidFill>
                <a:effectLst/>
                <a:latin typeface="Segoe UI Historic" panose="020B0502040204020203" pitchFamily="34" charset="0"/>
              </a:rPr>
              <a:t>❤️❤️</a:t>
            </a:r>
            <a:endParaRPr lang="en-US">
              <a:solidFill>
                <a:srgbClr val="F98007"/>
              </a:solidFill>
            </a:endParaRPr>
          </a:p>
        </p:txBody>
      </p:sp>
      <p:pic>
        <p:nvPicPr>
          <p:cNvPr id="86018" name="Picture 2" descr="Thank you GIF on Behance">
            <a:extLst>
              <a:ext uri="{FF2B5EF4-FFF2-40B4-BE49-F238E27FC236}">
                <a16:creationId xmlns:a16="http://schemas.microsoft.com/office/drawing/2014/main" id="{3385A1FD-BD0C-4200-9D14-716CDFD361E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31988" y="2161055"/>
            <a:ext cx="2855491" cy="2855491"/>
          </a:xfrm>
          <a:prstGeom prst="rect">
            <a:avLst/>
          </a:prstGeom>
          <a:noFill/>
          <a:extLst>
            <a:ext uri="{909E8E84-426E-40DD-AFC4-6F175D3DCCD1}">
              <a14:hiddenFill xmlns:a14="http://schemas.microsoft.com/office/drawing/2010/main">
                <a:solidFill>
                  <a:srgbClr val="FFFFFF"/>
                </a:solidFill>
              </a14:hiddenFill>
            </a:ext>
          </a:extLst>
        </p:spPr>
      </p:pic>
      <p:pic>
        <p:nvPicPr>
          <p:cNvPr id="86022" name="Picture 6" descr="Any Question? | Meme Dump | Lục Lọi Meme | Cộng đồng meme trực tuyến">
            <a:extLst>
              <a:ext uri="{FF2B5EF4-FFF2-40B4-BE49-F238E27FC236}">
                <a16:creationId xmlns:a16="http://schemas.microsoft.com/office/drawing/2014/main" id="{828E7071-DF85-401B-91D0-75DFDCF484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9270" y="2445369"/>
            <a:ext cx="3948370" cy="22868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018"/>
                                        </p:tgtEl>
                                        <p:attrNameLst>
                                          <p:attrName>style.visibility</p:attrName>
                                        </p:attrNameLst>
                                      </p:cBhvr>
                                      <p:to>
                                        <p:strVal val="visible"/>
                                      </p:to>
                                    </p:set>
                                    <p:animEffect transition="in" filter="fade">
                                      <p:cBhvr>
                                        <p:cTn id="7" dur="500"/>
                                        <p:tgtEl>
                                          <p:spTgt spid="860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6022"/>
                                        </p:tgtEl>
                                        <p:attrNameLst>
                                          <p:attrName>style.visibility</p:attrName>
                                        </p:attrNameLst>
                                      </p:cBhvr>
                                      <p:to>
                                        <p:strVal val="visible"/>
                                      </p:to>
                                    </p:set>
                                    <p:animEffect transition="in" filter="fade">
                                      <p:cBhvr>
                                        <p:cTn id="12" dur="500"/>
                                        <p:tgtEl>
                                          <p:spTgt spid="860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6"/>
        <p:cNvGrpSpPr/>
        <p:nvPr/>
      </p:nvGrpSpPr>
      <p:grpSpPr>
        <a:xfrm>
          <a:off x="0" y="0"/>
          <a:ext cx="0" cy="0"/>
          <a:chOff x="0" y="0"/>
          <a:chExt cx="0" cy="0"/>
        </a:xfrm>
      </p:grpSpPr>
      <p:sp>
        <p:nvSpPr>
          <p:cNvPr id="1777" name="Google Shape;1777;p33"/>
          <p:cNvSpPr txBox="1">
            <a:spLocks noGrp="1"/>
          </p:cNvSpPr>
          <p:nvPr>
            <p:ph type="title"/>
          </p:nvPr>
        </p:nvSpPr>
        <p:spPr>
          <a:xfrm>
            <a:off x="1594858" y="1885990"/>
            <a:ext cx="3254181" cy="43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i="0">
                <a:solidFill>
                  <a:schemeClr val="tx1">
                    <a:lumMod val="75000"/>
                  </a:schemeClr>
                </a:solidFill>
                <a:effectLst/>
                <a:latin typeface="Odibee Sans" panose="020B0604020202020204" charset="0"/>
                <a:ea typeface="Open Sans" panose="020B0606030504020204" pitchFamily="34" charset="0"/>
                <a:cs typeface="Open Sans" panose="020B0606030504020204" pitchFamily="34" charset="0"/>
              </a:rPr>
              <a:t>ELEMENTARY OPERATIONS</a:t>
            </a:r>
            <a:endParaRPr>
              <a:solidFill>
                <a:schemeClr val="tx1">
                  <a:lumMod val="75000"/>
                </a:schemeClr>
              </a:solidFill>
              <a:latin typeface="Odibee Sans" panose="020B0604020202020204" charset="0"/>
              <a:ea typeface="Open Sans" panose="020B0606030504020204" pitchFamily="34" charset="0"/>
              <a:cs typeface="Open Sans" panose="020B0606030504020204" pitchFamily="34" charset="0"/>
            </a:endParaRPr>
          </a:p>
        </p:txBody>
      </p:sp>
      <p:sp>
        <p:nvSpPr>
          <p:cNvPr id="1778" name="Google Shape;1778;p33"/>
          <p:cNvSpPr txBox="1">
            <a:spLocks noGrp="1"/>
          </p:cNvSpPr>
          <p:nvPr>
            <p:ph type="title" idx="2"/>
          </p:nvPr>
        </p:nvSpPr>
        <p:spPr>
          <a:xfrm>
            <a:off x="894625" y="1942107"/>
            <a:ext cx="8217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779" name="Google Shape;1779;p33"/>
          <p:cNvSpPr txBox="1">
            <a:spLocks noGrp="1"/>
          </p:cNvSpPr>
          <p:nvPr>
            <p:ph type="subTitle" idx="1"/>
          </p:nvPr>
        </p:nvSpPr>
        <p:spPr>
          <a:xfrm>
            <a:off x="1594858" y="2221927"/>
            <a:ext cx="2336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Point, Vector, Line, Circle and Operations.</a:t>
            </a:r>
            <a:endParaRPr/>
          </a:p>
        </p:txBody>
      </p:sp>
      <p:sp>
        <p:nvSpPr>
          <p:cNvPr id="1780" name="Google Shape;1780;p33"/>
          <p:cNvSpPr txBox="1">
            <a:spLocks noGrp="1"/>
          </p:cNvSpPr>
          <p:nvPr>
            <p:ph type="title" idx="3"/>
          </p:nvPr>
        </p:nvSpPr>
        <p:spPr>
          <a:xfrm>
            <a:off x="5596350" y="1885990"/>
            <a:ext cx="2336400" cy="43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tx1">
                    <a:lumMod val="75000"/>
                  </a:schemeClr>
                </a:solidFill>
              </a:rPr>
              <a:t>SWEEP-LINE</a:t>
            </a:r>
            <a:endParaRPr>
              <a:solidFill>
                <a:schemeClr val="tx1">
                  <a:lumMod val="75000"/>
                </a:schemeClr>
              </a:solidFill>
            </a:endParaRPr>
          </a:p>
        </p:txBody>
      </p:sp>
      <p:sp>
        <p:nvSpPr>
          <p:cNvPr id="1781" name="Google Shape;1781;p33"/>
          <p:cNvSpPr txBox="1">
            <a:spLocks noGrp="1"/>
          </p:cNvSpPr>
          <p:nvPr>
            <p:ph type="title" idx="4"/>
          </p:nvPr>
        </p:nvSpPr>
        <p:spPr>
          <a:xfrm>
            <a:off x="4774650" y="1933300"/>
            <a:ext cx="8217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782" name="Google Shape;1782;p33"/>
          <p:cNvSpPr txBox="1">
            <a:spLocks noGrp="1"/>
          </p:cNvSpPr>
          <p:nvPr>
            <p:ph type="subTitle" idx="5"/>
          </p:nvPr>
        </p:nvSpPr>
        <p:spPr>
          <a:xfrm>
            <a:off x="5596350" y="2151321"/>
            <a:ext cx="2336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What is sweep line?</a:t>
            </a:r>
            <a:endParaRPr/>
          </a:p>
        </p:txBody>
      </p:sp>
      <p:sp>
        <p:nvSpPr>
          <p:cNvPr id="1783" name="Google Shape;1783;p33"/>
          <p:cNvSpPr txBox="1">
            <a:spLocks noGrp="1"/>
          </p:cNvSpPr>
          <p:nvPr>
            <p:ph type="title" idx="6"/>
          </p:nvPr>
        </p:nvSpPr>
        <p:spPr>
          <a:xfrm>
            <a:off x="1794125" y="3345853"/>
            <a:ext cx="2336400" cy="43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tx1">
                    <a:lumMod val="75000"/>
                  </a:schemeClr>
                </a:solidFill>
              </a:rPr>
              <a:t>POLYGON</a:t>
            </a:r>
            <a:endParaRPr>
              <a:solidFill>
                <a:schemeClr val="tx1">
                  <a:lumMod val="75000"/>
                </a:schemeClr>
              </a:solidFill>
            </a:endParaRPr>
          </a:p>
        </p:txBody>
      </p:sp>
      <p:sp>
        <p:nvSpPr>
          <p:cNvPr id="1784" name="Google Shape;1784;p33"/>
          <p:cNvSpPr txBox="1">
            <a:spLocks noGrp="1"/>
          </p:cNvSpPr>
          <p:nvPr>
            <p:ph type="title" idx="7"/>
          </p:nvPr>
        </p:nvSpPr>
        <p:spPr>
          <a:xfrm>
            <a:off x="964624" y="3301612"/>
            <a:ext cx="8217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785" name="Google Shape;1785;p33"/>
          <p:cNvSpPr txBox="1">
            <a:spLocks noGrp="1"/>
          </p:cNvSpPr>
          <p:nvPr>
            <p:ph type="subTitle" idx="8"/>
          </p:nvPr>
        </p:nvSpPr>
        <p:spPr>
          <a:xfrm>
            <a:off x="1766644" y="3652612"/>
            <a:ext cx="264957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err="1"/>
              <a:t>Polygon</a:t>
            </a:r>
            <a:r>
              <a:rPr lang="vi-VN"/>
              <a:t>, </a:t>
            </a:r>
            <a:r>
              <a:rPr lang="vi-VN" dirty="0" err="1"/>
              <a:t>Polygon</a:t>
            </a:r>
            <a:r>
              <a:rPr lang="vi-VN"/>
              <a:t> </a:t>
            </a:r>
            <a:r>
              <a:rPr lang="vi-VN" dirty="0" err="1"/>
              <a:t>Polygon</a:t>
            </a:r>
            <a:r>
              <a:rPr lang="vi-VN"/>
              <a:t>!</a:t>
            </a:r>
            <a:endParaRPr/>
          </a:p>
        </p:txBody>
      </p:sp>
      <p:sp>
        <p:nvSpPr>
          <p:cNvPr id="1789" name="Google Shape;1789;p33"/>
          <p:cNvSpPr txBox="1">
            <a:spLocks noGrp="1"/>
          </p:cNvSpPr>
          <p:nvPr>
            <p:ph type="title" idx="15"/>
          </p:nvPr>
        </p:nvSpPr>
        <p:spPr>
          <a:xfrm>
            <a:off x="720000" y="532925"/>
            <a:ext cx="7704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grpSp>
        <p:nvGrpSpPr>
          <p:cNvPr id="1790" name="Google Shape;1790;p33"/>
          <p:cNvGrpSpPr/>
          <p:nvPr/>
        </p:nvGrpSpPr>
        <p:grpSpPr>
          <a:xfrm>
            <a:off x="8055800" y="2804826"/>
            <a:ext cx="1125000" cy="1978699"/>
            <a:chOff x="8055800" y="2804826"/>
            <a:chExt cx="1125000" cy="1978699"/>
          </a:xfrm>
        </p:grpSpPr>
        <p:sp>
          <p:nvSpPr>
            <p:cNvPr id="1791" name="Google Shape;1791;p33"/>
            <p:cNvSpPr/>
            <p:nvPr/>
          </p:nvSpPr>
          <p:spPr>
            <a:xfrm>
              <a:off x="8055800" y="3809425"/>
              <a:ext cx="1125000" cy="97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2" name="Google Shape;1792;p33"/>
            <p:cNvGrpSpPr/>
            <p:nvPr/>
          </p:nvGrpSpPr>
          <p:grpSpPr>
            <a:xfrm rot="709435">
              <a:off x="8223201" y="2876970"/>
              <a:ext cx="821708" cy="1135053"/>
              <a:chOff x="2673045" y="-67517"/>
              <a:chExt cx="665238" cy="918916"/>
            </a:xfrm>
          </p:grpSpPr>
          <p:sp>
            <p:nvSpPr>
              <p:cNvPr id="1793" name="Google Shape;1793;p33"/>
              <p:cNvSpPr/>
              <p:nvPr/>
            </p:nvSpPr>
            <p:spPr>
              <a:xfrm rot="-5400000">
                <a:off x="2594024" y="111691"/>
                <a:ext cx="823440" cy="655977"/>
              </a:xfrm>
              <a:custGeom>
                <a:avLst/>
                <a:gdLst/>
                <a:ahLst/>
                <a:cxnLst/>
                <a:rect l="l" t="t" r="r" b="b"/>
                <a:pathLst>
                  <a:path w="25874" h="20612" extrusionOk="0">
                    <a:moveTo>
                      <a:pt x="20350" y="1"/>
                    </a:moveTo>
                    <a:cubicBezTo>
                      <a:pt x="19973" y="1"/>
                      <a:pt x="19591" y="105"/>
                      <a:pt x="19253" y="324"/>
                    </a:cubicBezTo>
                    <a:cubicBezTo>
                      <a:pt x="18301" y="931"/>
                      <a:pt x="18027" y="2205"/>
                      <a:pt x="18634" y="3145"/>
                    </a:cubicBezTo>
                    <a:cubicBezTo>
                      <a:pt x="21230" y="7170"/>
                      <a:pt x="20063" y="12551"/>
                      <a:pt x="16039" y="15135"/>
                    </a:cubicBezTo>
                    <a:cubicBezTo>
                      <a:pt x="14617" y="16053"/>
                      <a:pt x="13001" y="16524"/>
                      <a:pt x="11354" y="16524"/>
                    </a:cubicBezTo>
                    <a:cubicBezTo>
                      <a:pt x="10738" y="16524"/>
                      <a:pt x="10118" y="16458"/>
                      <a:pt x="9502" y="16326"/>
                    </a:cubicBezTo>
                    <a:cubicBezTo>
                      <a:pt x="7240" y="15837"/>
                      <a:pt x="5299" y="14492"/>
                      <a:pt x="4049" y="12539"/>
                    </a:cubicBezTo>
                    <a:cubicBezTo>
                      <a:pt x="3654" y="11932"/>
                      <a:pt x="2998" y="11601"/>
                      <a:pt x="2331" y="11601"/>
                    </a:cubicBezTo>
                    <a:cubicBezTo>
                      <a:pt x="1951" y="11601"/>
                      <a:pt x="1568" y="11708"/>
                      <a:pt x="1227" y="11932"/>
                    </a:cubicBezTo>
                    <a:cubicBezTo>
                      <a:pt x="275" y="12539"/>
                      <a:pt x="1" y="13801"/>
                      <a:pt x="608" y="14754"/>
                    </a:cubicBezTo>
                    <a:cubicBezTo>
                      <a:pt x="2454" y="17611"/>
                      <a:pt x="5299" y="19588"/>
                      <a:pt x="8633" y="20314"/>
                    </a:cubicBezTo>
                    <a:cubicBezTo>
                      <a:pt x="9538" y="20517"/>
                      <a:pt x="10455" y="20612"/>
                      <a:pt x="11371" y="20612"/>
                    </a:cubicBezTo>
                    <a:cubicBezTo>
                      <a:pt x="13788" y="20612"/>
                      <a:pt x="16158" y="19921"/>
                      <a:pt x="18241" y="18576"/>
                    </a:cubicBezTo>
                    <a:cubicBezTo>
                      <a:pt x="24159" y="14766"/>
                      <a:pt x="25873" y="6860"/>
                      <a:pt x="22075" y="943"/>
                    </a:cubicBezTo>
                    <a:cubicBezTo>
                      <a:pt x="21686" y="333"/>
                      <a:pt x="21024" y="1"/>
                      <a:pt x="20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3"/>
              <p:cNvSpPr/>
              <p:nvPr/>
            </p:nvSpPr>
            <p:spPr>
              <a:xfrm rot="-5400000">
                <a:off x="2588279" y="17249"/>
                <a:ext cx="834770" cy="665238"/>
              </a:xfrm>
              <a:custGeom>
                <a:avLst/>
                <a:gdLst/>
                <a:ahLst/>
                <a:cxnLst/>
                <a:rect l="l" t="t" r="r" b="b"/>
                <a:pathLst>
                  <a:path w="26230" h="20903" extrusionOk="0">
                    <a:moveTo>
                      <a:pt x="20529" y="298"/>
                    </a:moveTo>
                    <a:cubicBezTo>
                      <a:pt x="20662" y="298"/>
                      <a:pt x="20797" y="312"/>
                      <a:pt x="20931" y="341"/>
                    </a:cubicBezTo>
                    <a:cubicBezTo>
                      <a:pt x="21419" y="448"/>
                      <a:pt x="21848" y="745"/>
                      <a:pt x="22122" y="1174"/>
                    </a:cubicBezTo>
                    <a:cubicBezTo>
                      <a:pt x="25884" y="7020"/>
                      <a:pt x="24182" y="14842"/>
                      <a:pt x="18336" y="18605"/>
                    </a:cubicBezTo>
                    <a:cubicBezTo>
                      <a:pt x="16300" y="19914"/>
                      <a:pt x="13942" y="20617"/>
                      <a:pt x="11537" y="20617"/>
                    </a:cubicBezTo>
                    <a:cubicBezTo>
                      <a:pt x="10644" y="20617"/>
                      <a:pt x="9727" y="20510"/>
                      <a:pt x="8846" y="20319"/>
                    </a:cubicBezTo>
                    <a:cubicBezTo>
                      <a:pt x="5548" y="19605"/>
                      <a:pt x="2727" y="17652"/>
                      <a:pt x="905" y="14819"/>
                    </a:cubicBezTo>
                    <a:cubicBezTo>
                      <a:pt x="345" y="13937"/>
                      <a:pt x="595" y="12759"/>
                      <a:pt x="1476" y="12199"/>
                    </a:cubicBezTo>
                    <a:cubicBezTo>
                      <a:pt x="1786" y="11997"/>
                      <a:pt x="2143" y="11902"/>
                      <a:pt x="2500" y="11902"/>
                    </a:cubicBezTo>
                    <a:cubicBezTo>
                      <a:pt x="2631" y="11902"/>
                      <a:pt x="2762" y="11913"/>
                      <a:pt x="2905" y="11949"/>
                    </a:cubicBezTo>
                    <a:cubicBezTo>
                      <a:pt x="3393" y="12056"/>
                      <a:pt x="3822" y="12342"/>
                      <a:pt x="4096" y="12771"/>
                    </a:cubicBezTo>
                    <a:cubicBezTo>
                      <a:pt x="5370" y="14747"/>
                      <a:pt x="7334" y="16116"/>
                      <a:pt x="9644" y="16616"/>
                    </a:cubicBezTo>
                    <a:cubicBezTo>
                      <a:pt x="10275" y="16754"/>
                      <a:pt x="10912" y="16822"/>
                      <a:pt x="11544" y="16822"/>
                    </a:cubicBezTo>
                    <a:cubicBezTo>
                      <a:pt x="13214" y="16822"/>
                      <a:pt x="14854" y="16347"/>
                      <a:pt x="16288" y="15414"/>
                    </a:cubicBezTo>
                    <a:cubicBezTo>
                      <a:pt x="20384" y="12783"/>
                      <a:pt x="21574" y="7318"/>
                      <a:pt x="18943" y="3222"/>
                    </a:cubicBezTo>
                    <a:cubicBezTo>
                      <a:pt x="18371" y="2341"/>
                      <a:pt x="18621" y="1162"/>
                      <a:pt x="19503" y="603"/>
                    </a:cubicBezTo>
                    <a:cubicBezTo>
                      <a:pt x="19816" y="402"/>
                      <a:pt x="20167" y="298"/>
                      <a:pt x="20529" y="298"/>
                    </a:cubicBezTo>
                    <a:close/>
                    <a:moveTo>
                      <a:pt x="20512" y="0"/>
                    </a:moveTo>
                    <a:cubicBezTo>
                      <a:pt x="20101" y="0"/>
                      <a:pt x="19700" y="121"/>
                      <a:pt x="19348" y="352"/>
                    </a:cubicBezTo>
                    <a:cubicBezTo>
                      <a:pt x="18324" y="1007"/>
                      <a:pt x="18038" y="2365"/>
                      <a:pt x="18693" y="3377"/>
                    </a:cubicBezTo>
                    <a:cubicBezTo>
                      <a:pt x="21229" y="7330"/>
                      <a:pt x="20086" y="12616"/>
                      <a:pt x="16133" y="15164"/>
                    </a:cubicBezTo>
                    <a:cubicBezTo>
                      <a:pt x="14738" y="16065"/>
                      <a:pt x="13148" y="16525"/>
                      <a:pt x="11527" y="16525"/>
                    </a:cubicBezTo>
                    <a:cubicBezTo>
                      <a:pt x="10920" y="16525"/>
                      <a:pt x="10310" y="16460"/>
                      <a:pt x="9704" y="16331"/>
                    </a:cubicBezTo>
                    <a:cubicBezTo>
                      <a:pt x="7477" y="15842"/>
                      <a:pt x="5572" y="14521"/>
                      <a:pt x="4346" y="12604"/>
                    </a:cubicBezTo>
                    <a:cubicBezTo>
                      <a:pt x="4024" y="12116"/>
                      <a:pt x="3536" y="11771"/>
                      <a:pt x="2965" y="11651"/>
                    </a:cubicBezTo>
                    <a:cubicBezTo>
                      <a:pt x="2807" y="11619"/>
                      <a:pt x="2649" y="11602"/>
                      <a:pt x="2491" y="11602"/>
                    </a:cubicBezTo>
                    <a:cubicBezTo>
                      <a:pt x="2078" y="11602"/>
                      <a:pt x="1672" y="11716"/>
                      <a:pt x="1310" y="11949"/>
                    </a:cubicBezTo>
                    <a:cubicBezTo>
                      <a:pt x="298" y="12604"/>
                      <a:pt x="0" y="13961"/>
                      <a:pt x="655" y="14973"/>
                    </a:cubicBezTo>
                    <a:cubicBezTo>
                      <a:pt x="2524" y="17878"/>
                      <a:pt x="5406" y="19879"/>
                      <a:pt x="8775" y="20605"/>
                    </a:cubicBezTo>
                    <a:cubicBezTo>
                      <a:pt x="9692" y="20807"/>
                      <a:pt x="10620" y="20903"/>
                      <a:pt x="11537" y="20903"/>
                    </a:cubicBezTo>
                    <a:cubicBezTo>
                      <a:pt x="14002" y="20903"/>
                      <a:pt x="16407" y="20200"/>
                      <a:pt x="18502" y="18843"/>
                    </a:cubicBezTo>
                    <a:cubicBezTo>
                      <a:pt x="24491" y="14997"/>
                      <a:pt x="26230" y="6996"/>
                      <a:pt x="22372" y="1007"/>
                    </a:cubicBezTo>
                    <a:cubicBezTo>
                      <a:pt x="22050" y="519"/>
                      <a:pt x="21562" y="174"/>
                      <a:pt x="20991" y="55"/>
                    </a:cubicBezTo>
                    <a:cubicBezTo>
                      <a:pt x="20831" y="18"/>
                      <a:pt x="20671" y="0"/>
                      <a:pt x="20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 name="Google Shape;1784;p33">
            <a:extLst>
              <a:ext uri="{FF2B5EF4-FFF2-40B4-BE49-F238E27FC236}">
                <a16:creationId xmlns:a16="http://schemas.microsoft.com/office/drawing/2014/main" id="{57BC37A9-FFE1-4C28-8E67-37916974500D}"/>
              </a:ext>
            </a:extLst>
          </p:cNvPr>
          <p:cNvSpPr txBox="1">
            <a:spLocks/>
          </p:cNvSpPr>
          <p:nvPr/>
        </p:nvSpPr>
        <p:spPr>
          <a:xfrm>
            <a:off x="4774650" y="3345853"/>
            <a:ext cx="821700" cy="59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Odibee Sans"/>
              <a:buNone/>
              <a:defRPr sz="5000" b="1" i="0" u="none" strike="noStrike" cap="none">
                <a:solidFill>
                  <a:schemeClr val="dk2"/>
                </a:solidFill>
                <a:latin typeface="Odibee Sans"/>
                <a:ea typeface="Odibee Sans"/>
                <a:cs typeface="Odibee Sans"/>
                <a:sym typeface="Odibee Sans"/>
              </a:defRPr>
            </a:lvl1pPr>
            <a:lvl2pPr marR="0" lvl="1" algn="l" rtl="0">
              <a:lnSpc>
                <a:spcPct val="100000"/>
              </a:lnSpc>
              <a:spcBef>
                <a:spcPts val="0"/>
              </a:spcBef>
              <a:spcAft>
                <a:spcPts val="0"/>
              </a:spcAft>
              <a:buClr>
                <a:schemeClr val="dk2"/>
              </a:buClr>
              <a:buSzPts val="3000"/>
              <a:buFont typeface="Odibee Sans"/>
              <a:buNone/>
              <a:defRPr sz="3000" b="0" i="0" u="none" strike="noStrike" cap="none">
                <a:solidFill>
                  <a:schemeClr val="dk2"/>
                </a:solidFill>
                <a:latin typeface="Odibee Sans"/>
                <a:ea typeface="Odibee Sans"/>
                <a:cs typeface="Odibee Sans"/>
                <a:sym typeface="Odibee Sans"/>
              </a:defRPr>
            </a:lvl2pPr>
            <a:lvl3pPr marR="0" lvl="2" algn="l" rtl="0">
              <a:lnSpc>
                <a:spcPct val="100000"/>
              </a:lnSpc>
              <a:spcBef>
                <a:spcPts val="0"/>
              </a:spcBef>
              <a:spcAft>
                <a:spcPts val="0"/>
              </a:spcAft>
              <a:buClr>
                <a:schemeClr val="dk2"/>
              </a:buClr>
              <a:buSzPts val="3000"/>
              <a:buFont typeface="Odibee Sans"/>
              <a:buNone/>
              <a:defRPr sz="3000" b="0" i="0" u="none" strike="noStrike" cap="none">
                <a:solidFill>
                  <a:schemeClr val="dk2"/>
                </a:solidFill>
                <a:latin typeface="Odibee Sans"/>
                <a:ea typeface="Odibee Sans"/>
                <a:cs typeface="Odibee Sans"/>
                <a:sym typeface="Odibee Sans"/>
              </a:defRPr>
            </a:lvl3pPr>
            <a:lvl4pPr marR="0" lvl="3" algn="l" rtl="0">
              <a:lnSpc>
                <a:spcPct val="100000"/>
              </a:lnSpc>
              <a:spcBef>
                <a:spcPts val="0"/>
              </a:spcBef>
              <a:spcAft>
                <a:spcPts val="0"/>
              </a:spcAft>
              <a:buClr>
                <a:schemeClr val="dk2"/>
              </a:buClr>
              <a:buSzPts val="3000"/>
              <a:buFont typeface="Odibee Sans"/>
              <a:buNone/>
              <a:defRPr sz="3000" b="0" i="0" u="none" strike="noStrike" cap="none">
                <a:solidFill>
                  <a:schemeClr val="dk2"/>
                </a:solidFill>
                <a:latin typeface="Odibee Sans"/>
                <a:ea typeface="Odibee Sans"/>
                <a:cs typeface="Odibee Sans"/>
                <a:sym typeface="Odibee Sans"/>
              </a:defRPr>
            </a:lvl4pPr>
            <a:lvl5pPr marR="0" lvl="4" algn="l" rtl="0">
              <a:lnSpc>
                <a:spcPct val="100000"/>
              </a:lnSpc>
              <a:spcBef>
                <a:spcPts val="0"/>
              </a:spcBef>
              <a:spcAft>
                <a:spcPts val="0"/>
              </a:spcAft>
              <a:buClr>
                <a:schemeClr val="dk2"/>
              </a:buClr>
              <a:buSzPts val="3000"/>
              <a:buFont typeface="Odibee Sans"/>
              <a:buNone/>
              <a:defRPr sz="3000" b="0" i="0" u="none" strike="noStrike" cap="none">
                <a:solidFill>
                  <a:schemeClr val="dk2"/>
                </a:solidFill>
                <a:latin typeface="Odibee Sans"/>
                <a:ea typeface="Odibee Sans"/>
                <a:cs typeface="Odibee Sans"/>
                <a:sym typeface="Odibee Sans"/>
              </a:defRPr>
            </a:lvl5pPr>
            <a:lvl6pPr marR="0" lvl="5" algn="l" rtl="0">
              <a:lnSpc>
                <a:spcPct val="100000"/>
              </a:lnSpc>
              <a:spcBef>
                <a:spcPts val="0"/>
              </a:spcBef>
              <a:spcAft>
                <a:spcPts val="0"/>
              </a:spcAft>
              <a:buClr>
                <a:schemeClr val="dk2"/>
              </a:buClr>
              <a:buSzPts val="3000"/>
              <a:buFont typeface="Odibee Sans"/>
              <a:buNone/>
              <a:defRPr sz="3000" b="0" i="0" u="none" strike="noStrike" cap="none">
                <a:solidFill>
                  <a:schemeClr val="dk2"/>
                </a:solidFill>
                <a:latin typeface="Odibee Sans"/>
                <a:ea typeface="Odibee Sans"/>
                <a:cs typeface="Odibee Sans"/>
                <a:sym typeface="Odibee Sans"/>
              </a:defRPr>
            </a:lvl6pPr>
            <a:lvl7pPr marR="0" lvl="6" algn="l" rtl="0">
              <a:lnSpc>
                <a:spcPct val="100000"/>
              </a:lnSpc>
              <a:spcBef>
                <a:spcPts val="0"/>
              </a:spcBef>
              <a:spcAft>
                <a:spcPts val="0"/>
              </a:spcAft>
              <a:buClr>
                <a:schemeClr val="dk2"/>
              </a:buClr>
              <a:buSzPts val="3000"/>
              <a:buFont typeface="Odibee Sans"/>
              <a:buNone/>
              <a:defRPr sz="3000" b="0" i="0" u="none" strike="noStrike" cap="none">
                <a:solidFill>
                  <a:schemeClr val="dk2"/>
                </a:solidFill>
                <a:latin typeface="Odibee Sans"/>
                <a:ea typeface="Odibee Sans"/>
                <a:cs typeface="Odibee Sans"/>
                <a:sym typeface="Odibee Sans"/>
              </a:defRPr>
            </a:lvl7pPr>
            <a:lvl8pPr marR="0" lvl="7" algn="l" rtl="0">
              <a:lnSpc>
                <a:spcPct val="100000"/>
              </a:lnSpc>
              <a:spcBef>
                <a:spcPts val="0"/>
              </a:spcBef>
              <a:spcAft>
                <a:spcPts val="0"/>
              </a:spcAft>
              <a:buClr>
                <a:schemeClr val="dk2"/>
              </a:buClr>
              <a:buSzPts val="3000"/>
              <a:buFont typeface="Odibee Sans"/>
              <a:buNone/>
              <a:defRPr sz="3000" b="0" i="0" u="none" strike="noStrike" cap="none">
                <a:solidFill>
                  <a:schemeClr val="dk2"/>
                </a:solidFill>
                <a:latin typeface="Odibee Sans"/>
                <a:ea typeface="Odibee Sans"/>
                <a:cs typeface="Odibee Sans"/>
                <a:sym typeface="Odibee Sans"/>
              </a:defRPr>
            </a:lvl8pPr>
            <a:lvl9pPr marR="0" lvl="8" algn="l" rtl="0">
              <a:lnSpc>
                <a:spcPct val="100000"/>
              </a:lnSpc>
              <a:spcBef>
                <a:spcPts val="0"/>
              </a:spcBef>
              <a:spcAft>
                <a:spcPts val="0"/>
              </a:spcAft>
              <a:buClr>
                <a:schemeClr val="dk2"/>
              </a:buClr>
              <a:buSzPts val="3000"/>
              <a:buFont typeface="Odibee Sans"/>
              <a:buNone/>
              <a:defRPr sz="3000" b="0" i="0" u="none" strike="noStrike" cap="none">
                <a:solidFill>
                  <a:schemeClr val="dk2"/>
                </a:solidFill>
                <a:latin typeface="Odibee Sans"/>
                <a:ea typeface="Odibee Sans"/>
                <a:cs typeface="Odibee Sans"/>
                <a:sym typeface="Odibee Sans"/>
              </a:defRPr>
            </a:lvl9pPr>
          </a:lstStyle>
          <a:p>
            <a:r>
              <a:rPr lang="en" dirty="0"/>
              <a:t>04</a:t>
            </a:r>
          </a:p>
        </p:txBody>
      </p:sp>
      <p:sp>
        <p:nvSpPr>
          <p:cNvPr id="20" name="Google Shape;1783;p33">
            <a:extLst>
              <a:ext uri="{FF2B5EF4-FFF2-40B4-BE49-F238E27FC236}">
                <a16:creationId xmlns:a16="http://schemas.microsoft.com/office/drawing/2014/main" id="{C33BFD7D-4C41-450C-A526-87293713D3E4}"/>
              </a:ext>
            </a:extLst>
          </p:cNvPr>
          <p:cNvSpPr txBox="1">
            <a:spLocks/>
          </p:cNvSpPr>
          <p:nvPr/>
        </p:nvSpPr>
        <p:spPr>
          <a:xfrm>
            <a:off x="5596350" y="3205628"/>
            <a:ext cx="2336400" cy="43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Odibee Sans"/>
              <a:buNone/>
              <a:defRPr sz="2400" b="1" i="0" u="none" strike="noStrike" cap="none">
                <a:solidFill>
                  <a:schemeClr val="dk1"/>
                </a:solidFill>
                <a:latin typeface="Odibee Sans"/>
                <a:ea typeface="Odibee Sans"/>
                <a:cs typeface="Odibee Sans"/>
                <a:sym typeface="Odibee Sans"/>
              </a:defRPr>
            </a:lvl1pPr>
            <a:lvl2pPr marR="0" lvl="1" algn="l" rtl="0">
              <a:lnSpc>
                <a:spcPct val="100000"/>
              </a:lnSpc>
              <a:spcBef>
                <a:spcPts val="0"/>
              </a:spcBef>
              <a:spcAft>
                <a:spcPts val="0"/>
              </a:spcAft>
              <a:buClr>
                <a:schemeClr val="dk2"/>
              </a:buClr>
              <a:buSzPts val="2400"/>
              <a:buFont typeface="Odibee Sans"/>
              <a:buNone/>
              <a:defRPr sz="2400" b="0" i="0" u="none" strike="noStrike" cap="none">
                <a:solidFill>
                  <a:schemeClr val="dk2"/>
                </a:solidFill>
                <a:latin typeface="Odibee Sans"/>
                <a:ea typeface="Odibee Sans"/>
                <a:cs typeface="Odibee Sans"/>
                <a:sym typeface="Odibee Sans"/>
              </a:defRPr>
            </a:lvl2pPr>
            <a:lvl3pPr marR="0" lvl="2" algn="l" rtl="0">
              <a:lnSpc>
                <a:spcPct val="100000"/>
              </a:lnSpc>
              <a:spcBef>
                <a:spcPts val="0"/>
              </a:spcBef>
              <a:spcAft>
                <a:spcPts val="0"/>
              </a:spcAft>
              <a:buClr>
                <a:schemeClr val="dk2"/>
              </a:buClr>
              <a:buSzPts val="2400"/>
              <a:buFont typeface="Odibee Sans"/>
              <a:buNone/>
              <a:defRPr sz="2400" b="0" i="0" u="none" strike="noStrike" cap="none">
                <a:solidFill>
                  <a:schemeClr val="dk2"/>
                </a:solidFill>
                <a:latin typeface="Odibee Sans"/>
                <a:ea typeface="Odibee Sans"/>
                <a:cs typeface="Odibee Sans"/>
                <a:sym typeface="Odibee Sans"/>
              </a:defRPr>
            </a:lvl3pPr>
            <a:lvl4pPr marR="0" lvl="3" algn="l" rtl="0">
              <a:lnSpc>
                <a:spcPct val="100000"/>
              </a:lnSpc>
              <a:spcBef>
                <a:spcPts val="0"/>
              </a:spcBef>
              <a:spcAft>
                <a:spcPts val="0"/>
              </a:spcAft>
              <a:buClr>
                <a:schemeClr val="dk2"/>
              </a:buClr>
              <a:buSzPts val="2400"/>
              <a:buFont typeface="Odibee Sans"/>
              <a:buNone/>
              <a:defRPr sz="2400" b="0" i="0" u="none" strike="noStrike" cap="none">
                <a:solidFill>
                  <a:schemeClr val="dk2"/>
                </a:solidFill>
                <a:latin typeface="Odibee Sans"/>
                <a:ea typeface="Odibee Sans"/>
                <a:cs typeface="Odibee Sans"/>
                <a:sym typeface="Odibee Sans"/>
              </a:defRPr>
            </a:lvl4pPr>
            <a:lvl5pPr marR="0" lvl="4" algn="l" rtl="0">
              <a:lnSpc>
                <a:spcPct val="100000"/>
              </a:lnSpc>
              <a:spcBef>
                <a:spcPts val="0"/>
              </a:spcBef>
              <a:spcAft>
                <a:spcPts val="0"/>
              </a:spcAft>
              <a:buClr>
                <a:schemeClr val="dk2"/>
              </a:buClr>
              <a:buSzPts val="2400"/>
              <a:buFont typeface="Odibee Sans"/>
              <a:buNone/>
              <a:defRPr sz="2400" b="0" i="0" u="none" strike="noStrike" cap="none">
                <a:solidFill>
                  <a:schemeClr val="dk2"/>
                </a:solidFill>
                <a:latin typeface="Odibee Sans"/>
                <a:ea typeface="Odibee Sans"/>
                <a:cs typeface="Odibee Sans"/>
                <a:sym typeface="Odibee Sans"/>
              </a:defRPr>
            </a:lvl5pPr>
            <a:lvl6pPr marR="0" lvl="5" algn="l" rtl="0">
              <a:lnSpc>
                <a:spcPct val="100000"/>
              </a:lnSpc>
              <a:spcBef>
                <a:spcPts val="0"/>
              </a:spcBef>
              <a:spcAft>
                <a:spcPts val="0"/>
              </a:spcAft>
              <a:buClr>
                <a:schemeClr val="dk2"/>
              </a:buClr>
              <a:buSzPts val="2400"/>
              <a:buFont typeface="Odibee Sans"/>
              <a:buNone/>
              <a:defRPr sz="2400" b="0" i="0" u="none" strike="noStrike" cap="none">
                <a:solidFill>
                  <a:schemeClr val="dk2"/>
                </a:solidFill>
                <a:latin typeface="Odibee Sans"/>
                <a:ea typeface="Odibee Sans"/>
                <a:cs typeface="Odibee Sans"/>
                <a:sym typeface="Odibee Sans"/>
              </a:defRPr>
            </a:lvl6pPr>
            <a:lvl7pPr marR="0" lvl="6" algn="l" rtl="0">
              <a:lnSpc>
                <a:spcPct val="100000"/>
              </a:lnSpc>
              <a:spcBef>
                <a:spcPts val="0"/>
              </a:spcBef>
              <a:spcAft>
                <a:spcPts val="0"/>
              </a:spcAft>
              <a:buClr>
                <a:schemeClr val="dk2"/>
              </a:buClr>
              <a:buSzPts val="2400"/>
              <a:buFont typeface="Odibee Sans"/>
              <a:buNone/>
              <a:defRPr sz="2400" b="0" i="0" u="none" strike="noStrike" cap="none">
                <a:solidFill>
                  <a:schemeClr val="dk2"/>
                </a:solidFill>
                <a:latin typeface="Odibee Sans"/>
                <a:ea typeface="Odibee Sans"/>
                <a:cs typeface="Odibee Sans"/>
                <a:sym typeface="Odibee Sans"/>
              </a:defRPr>
            </a:lvl7pPr>
            <a:lvl8pPr marR="0" lvl="7" algn="l" rtl="0">
              <a:lnSpc>
                <a:spcPct val="100000"/>
              </a:lnSpc>
              <a:spcBef>
                <a:spcPts val="0"/>
              </a:spcBef>
              <a:spcAft>
                <a:spcPts val="0"/>
              </a:spcAft>
              <a:buClr>
                <a:schemeClr val="dk2"/>
              </a:buClr>
              <a:buSzPts val="2400"/>
              <a:buFont typeface="Odibee Sans"/>
              <a:buNone/>
              <a:defRPr sz="2400" b="0" i="0" u="none" strike="noStrike" cap="none">
                <a:solidFill>
                  <a:schemeClr val="dk2"/>
                </a:solidFill>
                <a:latin typeface="Odibee Sans"/>
                <a:ea typeface="Odibee Sans"/>
                <a:cs typeface="Odibee Sans"/>
                <a:sym typeface="Odibee Sans"/>
              </a:defRPr>
            </a:lvl8pPr>
            <a:lvl9pPr marR="0" lvl="8" algn="l" rtl="0">
              <a:lnSpc>
                <a:spcPct val="100000"/>
              </a:lnSpc>
              <a:spcBef>
                <a:spcPts val="0"/>
              </a:spcBef>
              <a:spcAft>
                <a:spcPts val="0"/>
              </a:spcAft>
              <a:buClr>
                <a:schemeClr val="dk2"/>
              </a:buClr>
              <a:buSzPts val="2400"/>
              <a:buFont typeface="Odibee Sans"/>
              <a:buNone/>
              <a:defRPr sz="2400" b="0" i="0" u="none" strike="noStrike" cap="none">
                <a:solidFill>
                  <a:schemeClr val="dk2"/>
                </a:solidFill>
                <a:latin typeface="Odibee Sans"/>
                <a:ea typeface="Odibee Sans"/>
                <a:cs typeface="Odibee Sans"/>
                <a:sym typeface="Odibee Sans"/>
              </a:defRPr>
            </a:lvl9pPr>
          </a:lstStyle>
          <a:p>
            <a:r>
              <a:rPr lang="en-US" dirty="0">
                <a:solidFill>
                  <a:schemeClr val="tx1">
                    <a:lumMod val="75000"/>
                  </a:schemeClr>
                </a:solidFill>
              </a:rPr>
              <a:t>APPLICATIONS</a:t>
            </a:r>
          </a:p>
        </p:txBody>
      </p:sp>
      <p:sp>
        <p:nvSpPr>
          <p:cNvPr id="21" name="Google Shape;1785;p33">
            <a:extLst>
              <a:ext uri="{FF2B5EF4-FFF2-40B4-BE49-F238E27FC236}">
                <a16:creationId xmlns:a16="http://schemas.microsoft.com/office/drawing/2014/main" id="{83C40715-27F2-4DCB-980F-6891BBE09BDE}"/>
              </a:ext>
            </a:extLst>
          </p:cNvPr>
          <p:cNvSpPr txBox="1">
            <a:spLocks/>
          </p:cNvSpPr>
          <p:nvPr/>
        </p:nvSpPr>
        <p:spPr>
          <a:xfrm>
            <a:off x="5491522" y="3594678"/>
            <a:ext cx="3312236"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400"/>
              <a:buFont typeface="Nunito"/>
              <a:buNone/>
              <a:defRPr sz="1400" b="0" i="0" u="none" strike="noStrike" cap="none">
                <a:solidFill>
                  <a:schemeClr val="dk2"/>
                </a:solidFill>
                <a:latin typeface="Nunito"/>
                <a:ea typeface="Nunito"/>
                <a:cs typeface="Nunito"/>
                <a:sym typeface="Nunito"/>
              </a:defRPr>
            </a:lvl1pPr>
            <a:lvl2pPr marL="914400" marR="0" lvl="1" indent="-317500" algn="l" rtl="0">
              <a:lnSpc>
                <a:spcPct val="100000"/>
              </a:lnSpc>
              <a:spcBef>
                <a:spcPts val="0"/>
              </a:spcBef>
              <a:spcAft>
                <a:spcPts val="0"/>
              </a:spcAft>
              <a:buClr>
                <a:schemeClr val="dk2"/>
              </a:buClr>
              <a:buSzPts val="1400"/>
              <a:buFont typeface="Nunito"/>
              <a:buNone/>
              <a:defRPr sz="1400" b="0" i="0" u="none" strike="noStrike" cap="none">
                <a:solidFill>
                  <a:schemeClr val="dk2"/>
                </a:solidFill>
                <a:latin typeface="Nunito"/>
                <a:ea typeface="Nunito"/>
                <a:cs typeface="Nunito"/>
                <a:sym typeface="Nunito"/>
              </a:defRPr>
            </a:lvl2pPr>
            <a:lvl3pPr marL="1371600" marR="0" lvl="2" indent="-317500" algn="l" rtl="0">
              <a:lnSpc>
                <a:spcPct val="100000"/>
              </a:lnSpc>
              <a:spcBef>
                <a:spcPts val="0"/>
              </a:spcBef>
              <a:spcAft>
                <a:spcPts val="0"/>
              </a:spcAft>
              <a:buClr>
                <a:schemeClr val="dk2"/>
              </a:buClr>
              <a:buSzPts val="1400"/>
              <a:buFont typeface="Nunito"/>
              <a:buNone/>
              <a:defRPr sz="1400" b="0" i="0" u="none" strike="noStrike" cap="none">
                <a:solidFill>
                  <a:schemeClr val="dk2"/>
                </a:solidFill>
                <a:latin typeface="Nunito"/>
                <a:ea typeface="Nunito"/>
                <a:cs typeface="Nunito"/>
                <a:sym typeface="Nunito"/>
              </a:defRPr>
            </a:lvl3pPr>
            <a:lvl4pPr marL="1828800" marR="0" lvl="3" indent="-317500" algn="l" rtl="0">
              <a:lnSpc>
                <a:spcPct val="100000"/>
              </a:lnSpc>
              <a:spcBef>
                <a:spcPts val="0"/>
              </a:spcBef>
              <a:spcAft>
                <a:spcPts val="0"/>
              </a:spcAft>
              <a:buClr>
                <a:schemeClr val="dk2"/>
              </a:buClr>
              <a:buSzPts val="1400"/>
              <a:buFont typeface="Nunito"/>
              <a:buNone/>
              <a:defRPr sz="1400" b="0" i="0" u="none" strike="noStrike" cap="none">
                <a:solidFill>
                  <a:schemeClr val="dk2"/>
                </a:solidFill>
                <a:latin typeface="Nunito"/>
                <a:ea typeface="Nunito"/>
                <a:cs typeface="Nunito"/>
                <a:sym typeface="Nunito"/>
              </a:defRPr>
            </a:lvl4pPr>
            <a:lvl5pPr marL="2286000" marR="0" lvl="4" indent="-317500" algn="l" rtl="0">
              <a:lnSpc>
                <a:spcPct val="100000"/>
              </a:lnSpc>
              <a:spcBef>
                <a:spcPts val="0"/>
              </a:spcBef>
              <a:spcAft>
                <a:spcPts val="0"/>
              </a:spcAft>
              <a:buClr>
                <a:schemeClr val="dk2"/>
              </a:buClr>
              <a:buSzPts val="1400"/>
              <a:buFont typeface="Nunito"/>
              <a:buNone/>
              <a:defRPr sz="1400" b="0" i="0" u="none" strike="noStrike" cap="none">
                <a:solidFill>
                  <a:schemeClr val="dk2"/>
                </a:solidFill>
                <a:latin typeface="Nunito"/>
                <a:ea typeface="Nunito"/>
                <a:cs typeface="Nunito"/>
                <a:sym typeface="Nunito"/>
              </a:defRPr>
            </a:lvl5pPr>
            <a:lvl6pPr marL="2743200" marR="0" lvl="5" indent="-317500" algn="l" rtl="0">
              <a:lnSpc>
                <a:spcPct val="100000"/>
              </a:lnSpc>
              <a:spcBef>
                <a:spcPts val="0"/>
              </a:spcBef>
              <a:spcAft>
                <a:spcPts val="0"/>
              </a:spcAft>
              <a:buClr>
                <a:schemeClr val="dk2"/>
              </a:buClr>
              <a:buSzPts val="1400"/>
              <a:buFont typeface="Nunito"/>
              <a:buNone/>
              <a:defRPr sz="1400" b="0" i="0" u="none" strike="noStrike" cap="none">
                <a:solidFill>
                  <a:schemeClr val="dk2"/>
                </a:solidFill>
                <a:latin typeface="Nunito"/>
                <a:ea typeface="Nunito"/>
                <a:cs typeface="Nunito"/>
                <a:sym typeface="Nunito"/>
              </a:defRPr>
            </a:lvl6pPr>
            <a:lvl7pPr marL="3200400" marR="0" lvl="6" indent="-317500" algn="l" rtl="0">
              <a:lnSpc>
                <a:spcPct val="100000"/>
              </a:lnSpc>
              <a:spcBef>
                <a:spcPts val="0"/>
              </a:spcBef>
              <a:spcAft>
                <a:spcPts val="0"/>
              </a:spcAft>
              <a:buClr>
                <a:schemeClr val="dk2"/>
              </a:buClr>
              <a:buSzPts val="1400"/>
              <a:buFont typeface="Nunito"/>
              <a:buNone/>
              <a:defRPr sz="1400" b="0" i="0" u="none" strike="noStrike" cap="none">
                <a:solidFill>
                  <a:schemeClr val="dk2"/>
                </a:solidFill>
                <a:latin typeface="Nunito"/>
                <a:ea typeface="Nunito"/>
                <a:cs typeface="Nunito"/>
                <a:sym typeface="Nunito"/>
              </a:defRPr>
            </a:lvl7pPr>
            <a:lvl8pPr marL="3657600" marR="0" lvl="7" indent="-317500" algn="l" rtl="0">
              <a:lnSpc>
                <a:spcPct val="100000"/>
              </a:lnSpc>
              <a:spcBef>
                <a:spcPts val="0"/>
              </a:spcBef>
              <a:spcAft>
                <a:spcPts val="0"/>
              </a:spcAft>
              <a:buClr>
                <a:schemeClr val="dk2"/>
              </a:buClr>
              <a:buSzPts val="1400"/>
              <a:buFont typeface="Nunito"/>
              <a:buNone/>
              <a:defRPr sz="1400" b="0" i="0" u="none" strike="noStrike" cap="none">
                <a:solidFill>
                  <a:schemeClr val="dk2"/>
                </a:solidFill>
                <a:latin typeface="Nunito"/>
                <a:ea typeface="Nunito"/>
                <a:cs typeface="Nunito"/>
                <a:sym typeface="Nunito"/>
              </a:defRPr>
            </a:lvl8pPr>
            <a:lvl9pPr marL="4114800" marR="0" lvl="8" indent="-317500" algn="l" rtl="0">
              <a:lnSpc>
                <a:spcPct val="100000"/>
              </a:lnSpc>
              <a:spcBef>
                <a:spcPts val="0"/>
              </a:spcBef>
              <a:spcAft>
                <a:spcPts val="0"/>
              </a:spcAft>
              <a:buClr>
                <a:schemeClr val="dk2"/>
              </a:buClr>
              <a:buSzPts val="1400"/>
              <a:buFont typeface="Nunito"/>
              <a:buNone/>
              <a:defRPr sz="1400" b="0" i="0" u="none" strike="noStrike" cap="none">
                <a:solidFill>
                  <a:schemeClr val="dk2"/>
                </a:solidFill>
                <a:latin typeface="Nunito"/>
                <a:ea typeface="Nunito"/>
                <a:cs typeface="Nunito"/>
                <a:sym typeface="Nunito"/>
              </a:defRPr>
            </a:lvl9pPr>
          </a:lstStyle>
          <a:p>
            <a:pPr marL="0" indent="0"/>
            <a:r>
              <a:rPr lang="en-US" dirty="0"/>
              <a:t>Applications of Geometry in </a:t>
            </a:r>
          </a:p>
          <a:p>
            <a:pPr marL="0" indent="0"/>
            <a:r>
              <a:rPr lang="en-US" dirty="0"/>
              <a:t>Machine Learning, Computer Vision,..</a:t>
            </a:r>
            <a:endParaRPr lang="vi-V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24"/>
        <p:cNvGrpSpPr/>
        <p:nvPr/>
      </p:nvGrpSpPr>
      <p:grpSpPr>
        <a:xfrm>
          <a:off x="0" y="0"/>
          <a:ext cx="0" cy="0"/>
          <a:chOff x="0" y="0"/>
          <a:chExt cx="0" cy="0"/>
        </a:xfrm>
      </p:grpSpPr>
      <p:sp>
        <p:nvSpPr>
          <p:cNvPr id="1825" name="Google Shape;1825;p36"/>
          <p:cNvSpPr txBox="1">
            <a:spLocks noGrp="1"/>
          </p:cNvSpPr>
          <p:nvPr>
            <p:ph type="title"/>
          </p:nvPr>
        </p:nvSpPr>
        <p:spPr>
          <a:xfrm>
            <a:off x="741861" y="2562718"/>
            <a:ext cx="77867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solidFill>
                  <a:srgbClr val="F98007"/>
                </a:solidFill>
                <a:latin typeface="Odibee Sans" panose="020B0604020202020204" charset="0"/>
                <a:ea typeface="Open Sans" panose="020B0606030504020204" pitchFamily="34" charset="0"/>
                <a:cs typeface="Open Sans" panose="020B0606030504020204" pitchFamily="34" charset="0"/>
              </a:rPr>
              <a:t>ELEMENTARY </a:t>
            </a:r>
            <a:br>
              <a:rPr lang="vi-VN">
                <a:solidFill>
                  <a:srgbClr val="F98007"/>
                </a:solidFill>
                <a:latin typeface="Odibee Sans" panose="020B0604020202020204" charset="0"/>
                <a:ea typeface="Open Sans" panose="020B0606030504020204" pitchFamily="34" charset="0"/>
                <a:cs typeface="Open Sans" panose="020B0606030504020204" pitchFamily="34" charset="0"/>
              </a:rPr>
            </a:br>
            <a:r>
              <a:rPr lang="vi-VN">
                <a:solidFill>
                  <a:srgbClr val="F98007"/>
                </a:solidFill>
                <a:latin typeface="Odibee Sans" panose="020B0604020202020204" charset="0"/>
                <a:ea typeface="Open Sans" panose="020B0606030504020204" pitchFamily="34" charset="0"/>
                <a:cs typeface="Open Sans" panose="020B0606030504020204" pitchFamily="34" charset="0"/>
              </a:rPr>
              <a:t>OPERATIONS</a:t>
            </a:r>
          </a:p>
        </p:txBody>
      </p:sp>
      <p:sp>
        <p:nvSpPr>
          <p:cNvPr id="1826" name="Google Shape;1826;p36"/>
          <p:cNvSpPr txBox="1">
            <a:spLocks noGrp="1"/>
          </p:cNvSpPr>
          <p:nvPr>
            <p:ph type="title" idx="2"/>
          </p:nvPr>
        </p:nvSpPr>
        <p:spPr>
          <a:xfrm>
            <a:off x="2996550" y="1222900"/>
            <a:ext cx="3150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98007"/>
                </a:solidFill>
                <a:latin typeface="Odibee Sans" panose="020B0604020202020204" charset="0"/>
                <a:ea typeface="Open Sans" panose="020B0606030504020204" pitchFamily="34" charset="0"/>
                <a:cs typeface="Open Sans" panose="020B0606030504020204" pitchFamily="34" charset="0"/>
              </a:rPr>
              <a:t>01</a:t>
            </a:r>
          </a:p>
        </p:txBody>
      </p:sp>
      <p:grpSp>
        <p:nvGrpSpPr>
          <p:cNvPr id="1828" name="Google Shape;1828;p36"/>
          <p:cNvGrpSpPr/>
          <p:nvPr/>
        </p:nvGrpSpPr>
        <p:grpSpPr>
          <a:xfrm>
            <a:off x="-193691" y="197475"/>
            <a:ext cx="9476341" cy="4824218"/>
            <a:chOff x="-193691" y="197475"/>
            <a:chExt cx="9476341" cy="4824218"/>
          </a:xfrm>
        </p:grpSpPr>
        <p:grpSp>
          <p:nvGrpSpPr>
            <p:cNvPr id="1829" name="Google Shape;1829;p36"/>
            <p:cNvGrpSpPr/>
            <p:nvPr/>
          </p:nvGrpSpPr>
          <p:grpSpPr>
            <a:xfrm>
              <a:off x="-193691" y="3355662"/>
              <a:ext cx="1109152" cy="1666031"/>
              <a:chOff x="2225863" y="2465300"/>
              <a:chExt cx="505700" cy="759600"/>
            </a:xfrm>
          </p:grpSpPr>
          <p:sp>
            <p:nvSpPr>
              <p:cNvPr id="1830" name="Google Shape;1830;p36"/>
              <p:cNvSpPr/>
              <p:nvPr/>
            </p:nvSpPr>
            <p:spPr>
              <a:xfrm>
                <a:off x="2225863" y="2465300"/>
                <a:ext cx="505700" cy="759600"/>
              </a:xfrm>
              <a:custGeom>
                <a:avLst/>
                <a:gdLst/>
                <a:ahLst/>
                <a:cxnLst/>
                <a:rect l="l" t="t" r="r" b="b"/>
                <a:pathLst>
                  <a:path w="20228" h="30384" extrusionOk="0">
                    <a:moveTo>
                      <a:pt x="19838" y="0"/>
                    </a:moveTo>
                    <a:cubicBezTo>
                      <a:pt x="19834" y="0"/>
                      <a:pt x="19829" y="4"/>
                      <a:pt x="19824" y="10"/>
                    </a:cubicBezTo>
                    <a:lnTo>
                      <a:pt x="0" y="4463"/>
                    </a:lnTo>
                    <a:lnTo>
                      <a:pt x="16252" y="30383"/>
                    </a:lnTo>
                    <a:cubicBezTo>
                      <a:pt x="16252" y="30383"/>
                      <a:pt x="20228" y="0"/>
                      <a:pt x="198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6"/>
              <p:cNvSpPr/>
              <p:nvPr/>
            </p:nvSpPr>
            <p:spPr>
              <a:xfrm>
                <a:off x="2666988" y="2475975"/>
                <a:ext cx="40800" cy="169975"/>
              </a:xfrm>
              <a:custGeom>
                <a:avLst/>
                <a:gdLst/>
                <a:ahLst/>
                <a:cxnLst/>
                <a:rect l="l" t="t" r="r" b="b"/>
                <a:pathLst>
                  <a:path w="1632" h="6799" extrusionOk="0">
                    <a:moveTo>
                      <a:pt x="310" y="0"/>
                    </a:moveTo>
                    <a:lnTo>
                      <a:pt x="0" y="72"/>
                    </a:lnTo>
                    <a:lnTo>
                      <a:pt x="1512" y="6799"/>
                    </a:lnTo>
                    <a:cubicBezTo>
                      <a:pt x="1548" y="6477"/>
                      <a:pt x="1596" y="6156"/>
                      <a:pt x="1631" y="5834"/>
                    </a:cubicBez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6"/>
              <p:cNvSpPr/>
              <p:nvPr/>
            </p:nvSpPr>
            <p:spPr>
              <a:xfrm>
                <a:off x="2615788" y="2487575"/>
                <a:ext cx="73250" cy="314050"/>
              </a:xfrm>
              <a:custGeom>
                <a:avLst/>
                <a:gdLst/>
                <a:ahLst/>
                <a:cxnLst/>
                <a:rect l="l" t="t" r="r" b="b"/>
                <a:pathLst>
                  <a:path w="2930" h="12562" extrusionOk="0">
                    <a:moveTo>
                      <a:pt x="310" y="0"/>
                    </a:moveTo>
                    <a:lnTo>
                      <a:pt x="0" y="72"/>
                    </a:lnTo>
                    <a:lnTo>
                      <a:pt x="2810" y="12561"/>
                    </a:lnTo>
                    <a:cubicBezTo>
                      <a:pt x="2846" y="12252"/>
                      <a:pt x="2894" y="11930"/>
                      <a:pt x="2929" y="11609"/>
                    </a:cubicBez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6"/>
              <p:cNvSpPr/>
              <p:nvPr/>
            </p:nvSpPr>
            <p:spPr>
              <a:xfrm>
                <a:off x="2564588" y="2498875"/>
                <a:ext cx="105100" cy="456350"/>
              </a:xfrm>
              <a:custGeom>
                <a:avLst/>
                <a:gdLst/>
                <a:ahLst/>
                <a:cxnLst/>
                <a:rect l="l" t="t" r="r" b="b"/>
                <a:pathLst>
                  <a:path w="4204" h="18254" extrusionOk="0">
                    <a:moveTo>
                      <a:pt x="322" y="1"/>
                    </a:moveTo>
                    <a:lnTo>
                      <a:pt x="0" y="72"/>
                    </a:lnTo>
                    <a:lnTo>
                      <a:pt x="4084" y="18253"/>
                    </a:lnTo>
                    <a:cubicBezTo>
                      <a:pt x="4132" y="17944"/>
                      <a:pt x="4168" y="17634"/>
                      <a:pt x="4203" y="17312"/>
                    </a:cubicBez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6"/>
              <p:cNvSpPr/>
              <p:nvPr/>
            </p:nvSpPr>
            <p:spPr>
              <a:xfrm>
                <a:off x="2513388" y="2510500"/>
                <a:ext cx="136950" cy="597400"/>
              </a:xfrm>
              <a:custGeom>
                <a:avLst/>
                <a:gdLst/>
                <a:ahLst/>
                <a:cxnLst/>
                <a:rect l="l" t="t" r="r" b="b"/>
                <a:pathLst>
                  <a:path w="5478" h="23896" extrusionOk="0">
                    <a:moveTo>
                      <a:pt x="322" y="0"/>
                    </a:moveTo>
                    <a:lnTo>
                      <a:pt x="1" y="72"/>
                    </a:lnTo>
                    <a:lnTo>
                      <a:pt x="5358" y="23896"/>
                    </a:lnTo>
                    <a:cubicBezTo>
                      <a:pt x="5394" y="23586"/>
                      <a:pt x="5442" y="23277"/>
                      <a:pt x="5477" y="22955"/>
                    </a:cubicBezTo>
                    <a:lnTo>
                      <a:pt x="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6"/>
              <p:cNvSpPr/>
              <p:nvPr/>
            </p:nvSpPr>
            <p:spPr>
              <a:xfrm>
                <a:off x="2462188" y="2522100"/>
                <a:ext cx="163750" cy="692975"/>
              </a:xfrm>
              <a:custGeom>
                <a:avLst/>
                <a:gdLst/>
                <a:ahLst/>
                <a:cxnLst/>
                <a:rect l="l" t="t" r="r" b="b"/>
                <a:pathLst>
                  <a:path w="6550" h="27719" extrusionOk="0">
                    <a:moveTo>
                      <a:pt x="322" y="1"/>
                    </a:moveTo>
                    <a:lnTo>
                      <a:pt x="1" y="72"/>
                    </a:lnTo>
                    <a:lnTo>
                      <a:pt x="6037" y="26897"/>
                    </a:lnTo>
                    <a:lnTo>
                      <a:pt x="6549" y="27718"/>
                    </a:ln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6"/>
              <p:cNvSpPr/>
              <p:nvPr/>
            </p:nvSpPr>
            <p:spPr>
              <a:xfrm>
                <a:off x="2410988" y="2533400"/>
                <a:ext cx="131300" cy="548025"/>
              </a:xfrm>
              <a:custGeom>
                <a:avLst/>
                <a:gdLst/>
                <a:ahLst/>
                <a:cxnLst/>
                <a:rect l="l" t="t" r="r" b="b"/>
                <a:pathLst>
                  <a:path w="5252" h="21921" extrusionOk="0">
                    <a:moveTo>
                      <a:pt x="322" y="1"/>
                    </a:moveTo>
                    <a:lnTo>
                      <a:pt x="1" y="72"/>
                    </a:lnTo>
                    <a:lnTo>
                      <a:pt x="4728" y="21099"/>
                    </a:lnTo>
                    <a:lnTo>
                      <a:pt x="5252" y="21920"/>
                    </a:ln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6"/>
              <p:cNvSpPr/>
              <p:nvPr/>
            </p:nvSpPr>
            <p:spPr>
              <a:xfrm>
                <a:off x="2359788" y="2545025"/>
                <a:ext cx="98550" cy="402750"/>
              </a:xfrm>
              <a:custGeom>
                <a:avLst/>
                <a:gdLst/>
                <a:ahLst/>
                <a:cxnLst/>
                <a:rect l="l" t="t" r="r" b="b"/>
                <a:pathLst>
                  <a:path w="3942" h="16110" extrusionOk="0">
                    <a:moveTo>
                      <a:pt x="322" y="0"/>
                    </a:moveTo>
                    <a:lnTo>
                      <a:pt x="1" y="72"/>
                    </a:lnTo>
                    <a:lnTo>
                      <a:pt x="3430" y="15288"/>
                    </a:lnTo>
                    <a:lnTo>
                      <a:pt x="3942" y="16109"/>
                    </a:lnTo>
                    <a:lnTo>
                      <a:pt x="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6"/>
              <p:cNvSpPr/>
              <p:nvPr/>
            </p:nvSpPr>
            <p:spPr>
              <a:xfrm>
                <a:off x="2308613" y="2556625"/>
                <a:ext cx="65800" cy="257500"/>
              </a:xfrm>
              <a:custGeom>
                <a:avLst/>
                <a:gdLst/>
                <a:ahLst/>
                <a:cxnLst/>
                <a:rect l="l" t="t" r="r" b="b"/>
                <a:pathLst>
                  <a:path w="2632" h="10300" extrusionOk="0">
                    <a:moveTo>
                      <a:pt x="322" y="1"/>
                    </a:moveTo>
                    <a:lnTo>
                      <a:pt x="0" y="72"/>
                    </a:lnTo>
                    <a:lnTo>
                      <a:pt x="2119" y="9478"/>
                    </a:lnTo>
                    <a:lnTo>
                      <a:pt x="2631" y="10300"/>
                    </a:ln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6"/>
              <p:cNvSpPr/>
              <p:nvPr/>
            </p:nvSpPr>
            <p:spPr>
              <a:xfrm>
                <a:off x="2257713" y="2567950"/>
                <a:ext cx="33050" cy="112525"/>
              </a:xfrm>
              <a:custGeom>
                <a:avLst/>
                <a:gdLst/>
                <a:ahLst/>
                <a:cxnLst/>
                <a:rect l="l" t="t" r="r" b="b"/>
                <a:pathLst>
                  <a:path w="1322" h="4501" extrusionOk="0">
                    <a:moveTo>
                      <a:pt x="310" y="0"/>
                    </a:moveTo>
                    <a:lnTo>
                      <a:pt x="0" y="72"/>
                    </a:lnTo>
                    <a:lnTo>
                      <a:pt x="810" y="3679"/>
                    </a:lnTo>
                    <a:lnTo>
                      <a:pt x="1322" y="4501"/>
                    </a:ln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0" name="Google Shape;1840;p36"/>
            <p:cNvSpPr/>
            <p:nvPr/>
          </p:nvSpPr>
          <p:spPr>
            <a:xfrm>
              <a:off x="8004350" y="197475"/>
              <a:ext cx="1278300" cy="287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6"/>
            <p:cNvSpPr/>
            <p:nvPr/>
          </p:nvSpPr>
          <p:spPr>
            <a:xfrm>
              <a:off x="7201500" y="303475"/>
              <a:ext cx="1222500" cy="1222500"/>
            </a:xfrm>
            <a:prstGeom prst="donut">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6"/>
            <p:cNvSpPr/>
            <p:nvPr/>
          </p:nvSpPr>
          <p:spPr>
            <a:xfrm>
              <a:off x="7760900" y="4066225"/>
              <a:ext cx="593400" cy="59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6"/>
            <p:cNvSpPr/>
            <p:nvPr/>
          </p:nvSpPr>
          <p:spPr>
            <a:xfrm>
              <a:off x="7913300" y="4218625"/>
              <a:ext cx="593400" cy="593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6"/>
            <p:cNvSpPr/>
            <p:nvPr/>
          </p:nvSpPr>
          <p:spPr>
            <a:xfrm>
              <a:off x="384339" y="670275"/>
              <a:ext cx="841200" cy="84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6"/>
            <p:cNvSpPr/>
            <p:nvPr/>
          </p:nvSpPr>
          <p:spPr>
            <a:xfrm>
              <a:off x="260101" y="539988"/>
              <a:ext cx="841200" cy="84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6" name="Google Shape;1846;p36"/>
            <p:cNvGrpSpPr/>
            <p:nvPr/>
          </p:nvGrpSpPr>
          <p:grpSpPr>
            <a:xfrm>
              <a:off x="514245" y="626072"/>
              <a:ext cx="411509" cy="596828"/>
              <a:chOff x="2041313" y="3869325"/>
              <a:chExt cx="195575" cy="283650"/>
            </a:xfrm>
          </p:grpSpPr>
          <p:sp>
            <p:nvSpPr>
              <p:cNvPr id="1847" name="Google Shape;1847;p36"/>
              <p:cNvSpPr/>
              <p:nvPr/>
            </p:nvSpPr>
            <p:spPr>
              <a:xfrm>
                <a:off x="2041313" y="3869325"/>
                <a:ext cx="195575" cy="96125"/>
              </a:xfrm>
              <a:custGeom>
                <a:avLst/>
                <a:gdLst/>
                <a:ahLst/>
                <a:cxnLst/>
                <a:rect l="l" t="t" r="r" b="b"/>
                <a:pathLst>
                  <a:path w="7823" h="3845" extrusionOk="0">
                    <a:moveTo>
                      <a:pt x="4273" y="1"/>
                    </a:moveTo>
                    <a:cubicBezTo>
                      <a:pt x="4202" y="1"/>
                      <a:pt x="4130" y="24"/>
                      <a:pt x="4072" y="71"/>
                    </a:cubicBezTo>
                    <a:lnTo>
                      <a:pt x="143" y="3309"/>
                    </a:lnTo>
                    <a:cubicBezTo>
                      <a:pt x="24" y="3416"/>
                      <a:pt x="0" y="3607"/>
                      <a:pt x="107" y="3726"/>
                    </a:cubicBezTo>
                    <a:cubicBezTo>
                      <a:pt x="167" y="3797"/>
                      <a:pt x="250" y="3845"/>
                      <a:pt x="334" y="3845"/>
                    </a:cubicBezTo>
                    <a:cubicBezTo>
                      <a:pt x="405" y="3845"/>
                      <a:pt x="465" y="3821"/>
                      <a:pt x="524" y="3773"/>
                    </a:cubicBezTo>
                    <a:lnTo>
                      <a:pt x="4251" y="702"/>
                    </a:lnTo>
                    <a:lnTo>
                      <a:pt x="7287" y="3750"/>
                    </a:lnTo>
                    <a:cubicBezTo>
                      <a:pt x="7346" y="3809"/>
                      <a:pt x="7421" y="3839"/>
                      <a:pt x="7495" y="3839"/>
                    </a:cubicBezTo>
                    <a:cubicBezTo>
                      <a:pt x="7570" y="3839"/>
                      <a:pt x="7644" y="3809"/>
                      <a:pt x="7704" y="3750"/>
                    </a:cubicBezTo>
                    <a:cubicBezTo>
                      <a:pt x="7823" y="3631"/>
                      <a:pt x="7823" y="3440"/>
                      <a:pt x="7704" y="3333"/>
                    </a:cubicBezTo>
                    <a:lnTo>
                      <a:pt x="4477" y="82"/>
                    </a:lnTo>
                    <a:cubicBezTo>
                      <a:pt x="4422" y="27"/>
                      <a:pt x="4348" y="1"/>
                      <a:pt x="42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6"/>
              <p:cNvSpPr/>
              <p:nvPr/>
            </p:nvSpPr>
            <p:spPr>
              <a:xfrm>
                <a:off x="2041313" y="3963125"/>
                <a:ext cx="195575" cy="96100"/>
              </a:xfrm>
              <a:custGeom>
                <a:avLst/>
                <a:gdLst/>
                <a:ahLst/>
                <a:cxnLst/>
                <a:rect l="l" t="t" r="r" b="b"/>
                <a:pathLst>
                  <a:path w="7823" h="3844" extrusionOk="0">
                    <a:moveTo>
                      <a:pt x="4267" y="0"/>
                    </a:moveTo>
                    <a:cubicBezTo>
                      <a:pt x="4198" y="0"/>
                      <a:pt x="4128" y="24"/>
                      <a:pt x="4072" y="69"/>
                    </a:cubicBezTo>
                    <a:lnTo>
                      <a:pt x="143" y="3307"/>
                    </a:lnTo>
                    <a:cubicBezTo>
                      <a:pt x="24" y="3415"/>
                      <a:pt x="0" y="3605"/>
                      <a:pt x="107" y="3736"/>
                    </a:cubicBezTo>
                    <a:cubicBezTo>
                      <a:pt x="167" y="3808"/>
                      <a:pt x="250" y="3843"/>
                      <a:pt x="334" y="3843"/>
                    </a:cubicBezTo>
                    <a:cubicBezTo>
                      <a:pt x="405" y="3843"/>
                      <a:pt x="465" y="3819"/>
                      <a:pt x="524" y="3772"/>
                    </a:cubicBezTo>
                    <a:lnTo>
                      <a:pt x="4251" y="700"/>
                    </a:lnTo>
                    <a:lnTo>
                      <a:pt x="7287" y="3748"/>
                    </a:lnTo>
                    <a:cubicBezTo>
                      <a:pt x="7346" y="3808"/>
                      <a:pt x="7421" y="3837"/>
                      <a:pt x="7495" y="3837"/>
                    </a:cubicBezTo>
                    <a:cubicBezTo>
                      <a:pt x="7570" y="3837"/>
                      <a:pt x="7644" y="3808"/>
                      <a:pt x="7704" y="3748"/>
                    </a:cubicBezTo>
                    <a:cubicBezTo>
                      <a:pt x="7823" y="3629"/>
                      <a:pt x="7823" y="3450"/>
                      <a:pt x="7704" y="3331"/>
                    </a:cubicBezTo>
                    <a:lnTo>
                      <a:pt x="4477" y="93"/>
                    </a:lnTo>
                    <a:cubicBezTo>
                      <a:pt x="4420" y="30"/>
                      <a:pt x="4344" y="0"/>
                      <a:pt x="42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6"/>
              <p:cNvSpPr/>
              <p:nvPr/>
            </p:nvSpPr>
            <p:spPr>
              <a:xfrm>
                <a:off x="2041313" y="4056875"/>
                <a:ext cx="195575" cy="96100"/>
              </a:xfrm>
              <a:custGeom>
                <a:avLst/>
                <a:gdLst/>
                <a:ahLst/>
                <a:cxnLst/>
                <a:rect l="l" t="t" r="r" b="b"/>
                <a:pathLst>
                  <a:path w="7823" h="3844" extrusionOk="0">
                    <a:moveTo>
                      <a:pt x="4267" y="1"/>
                    </a:moveTo>
                    <a:cubicBezTo>
                      <a:pt x="4198" y="1"/>
                      <a:pt x="4128" y="24"/>
                      <a:pt x="4072" y="69"/>
                    </a:cubicBezTo>
                    <a:lnTo>
                      <a:pt x="143" y="3308"/>
                    </a:lnTo>
                    <a:cubicBezTo>
                      <a:pt x="24" y="3415"/>
                      <a:pt x="0" y="3606"/>
                      <a:pt x="107" y="3737"/>
                    </a:cubicBezTo>
                    <a:cubicBezTo>
                      <a:pt x="167" y="3808"/>
                      <a:pt x="250" y="3844"/>
                      <a:pt x="334" y="3844"/>
                    </a:cubicBezTo>
                    <a:cubicBezTo>
                      <a:pt x="405" y="3844"/>
                      <a:pt x="465" y="3820"/>
                      <a:pt x="524" y="3772"/>
                    </a:cubicBezTo>
                    <a:lnTo>
                      <a:pt x="4251" y="700"/>
                    </a:lnTo>
                    <a:lnTo>
                      <a:pt x="7287" y="3748"/>
                    </a:lnTo>
                    <a:cubicBezTo>
                      <a:pt x="7346" y="3808"/>
                      <a:pt x="7421" y="3838"/>
                      <a:pt x="7495" y="3838"/>
                    </a:cubicBezTo>
                    <a:cubicBezTo>
                      <a:pt x="7570" y="3838"/>
                      <a:pt x="7644" y="3808"/>
                      <a:pt x="7704" y="3748"/>
                    </a:cubicBezTo>
                    <a:cubicBezTo>
                      <a:pt x="7823" y="3629"/>
                      <a:pt x="7823" y="3451"/>
                      <a:pt x="7704" y="3332"/>
                    </a:cubicBezTo>
                    <a:lnTo>
                      <a:pt x="4477" y="93"/>
                    </a:lnTo>
                    <a:cubicBezTo>
                      <a:pt x="4420" y="30"/>
                      <a:pt x="4344" y="1"/>
                      <a:pt x="42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914400" lvl="0" indent="-457200" algn="l" rtl="0">
              <a:spcBef>
                <a:spcPts val="0"/>
              </a:spcBef>
              <a:spcAft>
                <a:spcPts val="0"/>
              </a:spcAft>
              <a:buSzPts val="3600"/>
              <a:buFont typeface="Open Sans"/>
              <a:buAutoNum type="alphaUcPeriod"/>
            </a:pPr>
            <a:r>
              <a:rPr lang="en">
                <a:latin typeface="Open Sans"/>
                <a:ea typeface="Open Sans"/>
                <a:cs typeface="Open Sans"/>
                <a:sym typeface="Open Sans"/>
              </a:rPr>
              <a:t>Điểm và Vector</a:t>
            </a:r>
            <a:endParaRPr>
              <a:latin typeface="Open Sans"/>
              <a:ea typeface="Open Sans"/>
              <a:cs typeface="Open Sans"/>
              <a:sym typeface="Open Sans"/>
            </a:endParaRPr>
          </a:p>
        </p:txBody>
      </p:sp>
      <p:sp>
        <p:nvSpPr>
          <p:cNvPr id="88" name="Google Shape;88;p16"/>
          <p:cNvSpPr txBox="1">
            <a:spLocks noGrp="1"/>
          </p:cNvSpPr>
          <p:nvPr>
            <p:ph type="body" idx="1"/>
          </p:nvPr>
        </p:nvSpPr>
        <p:spPr>
          <a:xfrm>
            <a:off x="311700" y="1266325"/>
            <a:ext cx="5172000" cy="33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accent1"/>
              </a:buClr>
              <a:buSzPts val="1800"/>
              <a:buAutoNum type="arabicPeriod"/>
            </a:pPr>
            <a:r>
              <a:rPr lang="en" b="1">
                <a:solidFill>
                  <a:schemeClr val="accent1"/>
                </a:solidFill>
              </a:rPr>
              <a:t>Biểu diễn theo dạng vector:</a:t>
            </a:r>
            <a:endParaRPr b="1">
              <a:solidFill>
                <a:schemeClr val="accent1"/>
              </a:solidFill>
            </a:endParaRPr>
          </a:p>
          <a:p>
            <a:pPr marL="457200" lvl="0" indent="-323850" algn="l" rtl="0">
              <a:spcBef>
                <a:spcPts val="0"/>
              </a:spcBef>
              <a:spcAft>
                <a:spcPts val="0"/>
              </a:spcAft>
              <a:buSzPts val="1500"/>
              <a:buChar char="❖"/>
            </a:pPr>
            <a:r>
              <a:rPr lang="en-US">
                <a:solidFill>
                  <a:srgbClr val="000000"/>
                </a:solidFill>
                <a:latin typeface="Calibri" panose="020F0502020204030204" pitchFamily="34" charset="0"/>
                <a:cs typeface="Calibri" panose="020F0502020204030204" pitchFamily="34" charset="0"/>
              </a:rPr>
              <a:t>Với mỗi điểm A(a,b) trên mặt phẳng Oxy, ta có thể biểu diễn bằng một vector </a:t>
            </a:r>
            <a:r>
              <a:rPr lang="en-US" err="1">
                <a:solidFill>
                  <a:srgbClr val="000000"/>
                </a:solidFill>
                <a:latin typeface="Calibri" panose="020F0502020204030204" pitchFamily="34" charset="0"/>
                <a:cs typeface="Calibri" panose="020F0502020204030204" pitchFamily="34" charset="0"/>
              </a:rPr>
              <a:t>có</a:t>
            </a:r>
            <a:r>
              <a:rPr lang="en-US">
                <a:solidFill>
                  <a:srgbClr val="000000"/>
                </a:solidFill>
                <a:latin typeface="Calibri" panose="020F0502020204030204" pitchFamily="34" charset="0"/>
                <a:cs typeface="Calibri" panose="020F0502020204030204" pitchFamily="34" charset="0"/>
              </a:rPr>
              <a:t> </a:t>
            </a:r>
            <a:r>
              <a:rPr lang="en-US" err="1">
                <a:solidFill>
                  <a:srgbClr val="000000"/>
                </a:solidFill>
                <a:latin typeface="Calibri" panose="020F0502020204030204" pitchFamily="34" charset="0"/>
                <a:cs typeface="Calibri" panose="020F0502020204030204" pitchFamily="34" charset="0"/>
              </a:rPr>
              <a:t>dạng</a:t>
            </a:r>
            <a:r>
              <a:rPr lang="en-US">
                <a:solidFill>
                  <a:srgbClr val="000000"/>
                </a:solidFill>
                <a:latin typeface="Calibri" panose="020F0502020204030204" pitchFamily="34" charset="0"/>
                <a:cs typeface="Calibri" panose="020F0502020204030204" pitchFamily="34" charset="0"/>
              </a:rPr>
              <a:t> </a:t>
            </a:r>
            <a:endParaRPr lang="en-US" b="1">
              <a:solidFill>
                <a:srgbClr val="000000"/>
              </a:solidFill>
            </a:endParaRPr>
          </a:p>
          <a:p>
            <a:pPr marL="457200" lvl="0" indent="0" algn="l" rtl="0">
              <a:spcBef>
                <a:spcPts val="1600"/>
              </a:spcBef>
              <a:spcAft>
                <a:spcPts val="0"/>
              </a:spcAft>
              <a:buNone/>
            </a:pPr>
            <a:endParaRPr b="1"/>
          </a:p>
          <a:p>
            <a:pPr marL="0" lvl="0" indent="0" algn="l" rtl="0">
              <a:spcBef>
                <a:spcPts val="1600"/>
              </a:spcBef>
              <a:spcAft>
                <a:spcPts val="0"/>
              </a:spcAft>
              <a:buNone/>
            </a:pPr>
            <a:r>
              <a:rPr lang="en" b="1"/>
              <a:t>	</a:t>
            </a:r>
            <a:endParaRPr b="1"/>
          </a:p>
          <a:p>
            <a:pPr marL="0" lvl="0" indent="0" algn="l" rtl="0">
              <a:spcBef>
                <a:spcPts val="1600"/>
              </a:spcBef>
              <a:spcAft>
                <a:spcPts val="0"/>
              </a:spcAft>
              <a:buNone/>
            </a:pPr>
            <a:r>
              <a:rPr lang="en" b="1"/>
              <a:t>	</a:t>
            </a:r>
            <a:endParaRPr b="1"/>
          </a:p>
          <a:p>
            <a:pPr marL="0" lvl="0" indent="0" algn="l" rtl="0">
              <a:spcBef>
                <a:spcPts val="1600"/>
              </a:spcBef>
              <a:spcAft>
                <a:spcPts val="1600"/>
              </a:spcAft>
              <a:buNone/>
            </a:pPr>
            <a:r>
              <a:rPr lang="en" b="1"/>
              <a:t> </a:t>
            </a:r>
            <a:endParaRPr b="1"/>
          </a:p>
        </p:txBody>
      </p:sp>
      <p:pic>
        <p:nvPicPr>
          <p:cNvPr id="89" name="Google Shape;89;p16"/>
          <p:cNvPicPr preferRelativeResize="0"/>
          <p:nvPr/>
        </p:nvPicPr>
        <p:blipFill>
          <a:blip r:embed="rId3">
            <a:alphaModFix/>
          </a:blip>
          <a:stretch>
            <a:fillRect/>
          </a:stretch>
        </p:blipFill>
        <p:spPr>
          <a:xfrm>
            <a:off x="5513425" y="1325723"/>
            <a:ext cx="3105150" cy="2492050"/>
          </a:xfrm>
          <a:prstGeom prst="rect">
            <a:avLst/>
          </a:prstGeom>
          <a:noFill/>
          <a:ln>
            <a:noFill/>
          </a:ln>
        </p:spPr>
      </p:pic>
      <p:sp>
        <p:nvSpPr>
          <p:cNvPr id="91" name="Google Shape;91;p16"/>
          <p:cNvSpPr txBox="1"/>
          <p:nvPr/>
        </p:nvSpPr>
        <p:spPr>
          <a:xfrm>
            <a:off x="5483700" y="3774067"/>
            <a:ext cx="3105300" cy="7074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300" b="0" i="0" u="none" strike="noStrike" kern="0" cap="none" spc="0" normalizeH="0" baseline="0" noProof="0">
                <a:ln>
                  <a:noFill/>
                </a:ln>
                <a:solidFill>
                  <a:srgbClr val="000000"/>
                </a:solidFill>
                <a:effectLst/>
                <a:uLnTx/>
                <a:uFillTx/>
                <a:latin typeface="Open Sans"/>
                <a:ea typeface="Open Sans"/>
                <a:cs typeface="Open Sans"/>
                <a:sym typeface="Open Sans"/>
              </a:rPr>
              <a:t>Hình trên biểu diễn vector v = (5,3)  </a:t>
            </a:r>
            <a:endParaRPr kumimoji="0" sz="1300" b="0" i="0" u="none" strike="noStrike" kern="0" cap="none" spc="0" normalizeH="0" baseline="0" noProof="0">
              <a:ln>
                <a:noFill/>
              </a:ln>
              <a:solidFill>
                <a:srgbClr val="000000"/>
              </a:solidFill>
              <a:effectLst/>
              <a:uLnTx/>
              <a:uFillTx/>
              <a:latin typeface="Open Sans"/>
              <a:ea typeface="Open Sans"/>
              <a:cs typeface="Open Sans"/>
              <a:sym typeface="Open Sans"/>
            </a:endParaRPr>
          </a:p>
        </p:txBody>
      </p:sp>
      <p:sp>
        <p:nvSpPr>
          <p:cNvPr id="92" name="Google Shape;9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grpSp>
        <p:nvGrpSpPr>
          <p:cNvPr id="53" name="Google Shape;1980;p42">
            <a:extLst>
              <a:ext uri="{FF2B5EF4-FFF2-40B4-BE49-F238E27FC236}">
                <a16:creationId xmlns:a16="http://schemas.microsoft.com/office/drawing/2014/main" id="{29A03DC8-9303-46F4-89D9-F5B049DF3711}"/>
              </a:ext>
            </a:extLst>
          </p:cNvPr>
          <p:cNvGrpSpPr/>
          <p:nvPr/>
        </p:nvGrpSpPr>
        <p:grpSpPr>
          <a:xfrm>
            <a:off x="138216" y="197566"/>
            <a:ext cx="775731" cy="753817"/>
            <a:chOff x="5109838" y="3156700"/>
            <a:chExt cx="306625" cy="297975"/>
          </a:xfrm>
        </p:grpSpPr>
        <p:sp>
          <p:nvSpPr>
            <p:cNvPr id="54" name="Google Shape;1981;p42">
              <a:extLst>
                <a:ext uri="{FF2B5EF4-FFF2-40B4-BE49-F238E27FC236}">
                  <a16:creationId xmlns:a16="http://schemas.microsoft.com/office/drawing/2014/main" id="{E78E35A5-139F-4602-91C3-F257FF16A329}"/>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82;p42">
              <a:extLst>
                <a:ext uri="{FF2B5EF4-FFF2-40B4-BE49-F238E27FC236}">
                  <a16:creationId xmlns:a16="http://schemas.microsoft.com/office/drawing/2014/main" id="{60BF25CA-269C-4487-B7B6-6AA730246F2E}"/>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83;p42">
              <a:extLst>
                <a:ext uri="{FF2B5EF4-FFF2-40B4-BE49-F238E27FC236}">
                  <a16:creationId xmlns:a16="http://schemas.microsoft.com/office/drawing/2014/main" id="{B238B827-3D0D-45B4-923A-DA24710C2EE3}"/>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84;p42">
              <a:extLst>
                <a:ext uri="{FF2B5EF4-FFF2-40B4-BE49-F238E27FC236}">
                  <a16:creationId xmlns:a16="http://schemas.microsoft.com/office/drawing/2014/main" id="{071B7FBE-6B8B-4075-9FE2-C943052D4693}"/>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1842;p36">
            <a:extLst>
              <a:ext uri="{FF2B5EF4-FFF2-40B4-BE49-F238E27FC236}">
                <a16:creationId xmlns:a16="http://schemas.microsoft.com/office/drawing/2014/main" id="{26FF8D53-B596-42A6-8A3B-A402374BBCF6}"/>
              </a:ext>
            </a:extLst>
          </p:cNvPr>
          <p:cNvSpPr/>
          <p:nvPr/>
        </p:nvSpPr>
        <p:spPr>
          <a:xfrm>
            <a:off x="7569514" y="163649"/>
            <a:ext cx="593400" cy="59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43;p36">
            <a:extLst>
              <a:ext uri="{FF2B5EF4-FFF2-40B4-BE49-F238E27FC236}">
                <a16:creationId xmlns:a16="http://schemas.microsoft.com/office/drawing/2014/main" id="{E06A19F1-A2D3-4C1D-B472-A13F62CB83C3}"/>
              </a:ext>
            </a:extLst>
          </p:cNvPr>
          <p:cNvSpPr/>
          <p:nvPr/>
        </p:nvSpPr>
        <p:spPr>
          <a:xfrm>
            <a:off x="7866214" y="377275"/>
            <a:ext cx="593400" cy="593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0" name="Picture 6">
            <a:extLst>
              <a:ext uri="{FF2B5EF4-FFF2-40B4-BE49-F238E27FC236}">
                <a16:creationId xmlns:a16="http://schemas.microsoft.com/office/drawing/2014/main" id="{4F5519F7-A599-4E79-9C53-B60C93527C1B}"/>
              </a:ext>
            </a:extLst>
          </p:cNvPr>
          <p:cNvPicPr>
            <a:picLocks noChangeAspect="1"/>
          </p:cNvPicPr>
          <p:nvPr/>
        </p:nvPicPr>
        <p:blipFill>
          <a:blip r:embed="rId4"/>
          <a:stretch>
            <a:fillRect/>
          </a:stretch>
        </p:blipFill>
        <p:spPr>
          <a:xfrm>
            <a:off x="831093" y="2758462"/>
            <a:ext cx="4013428" cy="1622152"/>
          </a:xfrm>
          <a:prstGeom prst="rect">
            <a:avLst/>
          </a:prstGeom>
        </p:spPr>
      </p:pic>
      <p:graphicFrame>
        <p:nvGraphicFramePr>
          <p:cNvPr id="3" name="Object 2">
            <a:extLst>
              <a:ext uri="{FF2B5EF4-FFF2-40B4-BE49-F238E27FC236}">
                <a16:creationId xmlns:a16="http://schemas.microsoft.com/office/drawing/2014/main" id="{BF9DEF49-7DD9-4E6C-B37F-9CD6D168E450}"/>
              </a:ext>
            </a:extLst>
          </p:cNvPr>
          <p:cNvGraphicFramePr>
            <a:graphicFrameLocks noChangeAspect="1"/>
          </p:cNvGraphicFramePr>
          <p:nvPr>
            <p:extLst>
              <p:ext uri="{D42A27DB-BD31-4B8C-83A1-F6EECF244321}">
                <p14:modId xmlns:p14="http://schemas.microsoft.com/office/powerpoint/2010/main" val="3313276038"/>
              </p:ext>
            </p:extLst>
          </p:nvPr>
        </p:nvGraphicFramePr>
        <p:xfrm>
          <a:off x="4572000" y="2000719"/>
          <a:ext cx="1020726" cy="346318"/>
        </p:xfrm>
        <a:graphic>
          <a:graphicData uri="http://schemas.openxmlformats.org/presentationml/2006/ole">
            <mc:AlternateContent xmlns:mc="http://schemas.openxmlformats.org/markup-compatibility/2006">
              <mc:Choice xmlns:v="urn:schemas-microsoft-com:vml" Requires="v">
                <p:oleObj name="Equation" r:id="rId5" imgW="711000" imgH="241200" progId="Equation.DSMT4">
                  <p:embed/>
                </p:oleObj>
              </mc:Choice>
              <mc:Fallback>
                <p:oleObj name="Equation" r:id="rId5" imgW="711000" imgH="241200" progId="Equation.DSMT4">
                  <p:embed/>
                  <p:pic>
                    <p:nvPicPr>
                      <p:cNvPr id="3" name="Object 2">
                        <a:extLst>
                          <a:ext uri="{FF2B5EF4-FFF2-40B4-BE49-F238E27FC236}">
                            <a16:creationId xmlns:a16="http://schemas.microsoft.com/office/drawing/2014/main" id="{BF9DEF49-7DD9-4E6C-B37F-9CD6D168E450}"/>
                          </a:ext>
                        </a:extLst>
                      </p:cNvPr>
                      <p:cNvPicPr/>
                      <p:nvPr/>
                    </p:nvPicPr>
                    <p:blipFill>
                      <a:blip r:embed="rId6"/>
                      <a:stretch>
                        <a:fillRect/>
                      </a:stretch>
                    </p:blipFill>
                    <p:spPr>
                      <a:xfrm>
                        <a:off x="4572000" y="2000719"/>
                        <a:ext cx="1020726" cy="346318"/>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animEffect transition="in" filter="fade">
                                      <p:cBhvr>
                                        <p:cTn id="7" dur="500"/>
                                        <p:tgtEl>
                                          <p:spTgt spid="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fade">
                                      <p:cBhvr>
                                        <p:cTn id="17" dur="500"/>
                                        <p:tgtEl>
                                          <p:spTgt spid="7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9"/>
                                        </p:tgtEl>
                                        <p:attrNameLst>
                                          <p:attrName>style.visibility</p:attrName>
                                        </p:attrNameLst>
                                      </p:cBhvr>
                                      <p:to>
                                        <p:strVal val="visible"/>
                                      </p:to>
                                    </p:set>
                                    <p:animEffect transition="in" filter="fade">
                                      <p:cBhvr>
                                        <p:cTn id="22" dur="500"/>
                                        <p:tgtEl>
                                          <p:spTgt spid="8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1"/>
                                        </p:tgtEl>
                                        <p:attrNameLst>
                                          <p:attrName>style.visibility</p:attrName>
                                        </p:attrNameLst>
                                      </p:cBhvr>
                                      <p:to>
                                        <p:strVal val="visible"/>
                                      </p:to>
                                    </p:set>
                                    <p:animEffect transition="in" filter="fade">
                                      <p:cBhvr>
                                        <p:cTn id="27"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uiExpand="1" build="p"/>
      <p:bldP spid="9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8"/>
          <p:cNvSpPr txBox="1">
            <a:spLocks noGrp="1"/>
          </p:cNvSpPr>
          <p:nvPr>
            <p:ph type="title"/>
          </p:nvPr>
        </p:nvSpPr>
        <p:spPr>
          <a:xfrm>
            <a:off x="0" y="443483"/>
            <a:ext cx="8520600" cy="707400"/>
          </a:xfrm>
          <a:prstGeom prst="rect">
            <a:avLst/>
          </a:prstGeom>
        </p:spPr>
        <p:txBody>
          <a:bodyPr spcFirstLastPara="1" wrap="square" lIns="91425" tIns="91425" rIns="91425" bIns="91425" anchor="t" anchorCtr="0">
            <a:noAutofit/>
          </a:bodyPr>
          <a:lstStyle/>
          <a:p>
            <a:pPr marL="914400" lvl="0" indent="-457200" algn="l" rtl="0">
              <a:spcBef>
                <a:spcPts val="0"/>
              </a:spcBef>
              <a:spcAft>
                <a:spcPts val="0"/>
              </a:spcAft>
              <a:buSzPts val="3600"/>
              <a:buFont typeface="Open Sans"/>
              <a:buAutoNum type="alphaUcPeriod"/>
            </a:pPr>
            <a:r>
              <a:rPr lang="en">
                <a:latin typeface="Open Sans"/>
                <a:ea typeface="Open Sans"/>
                <a:cs typeface="Open Sans"/>
                <a:sym typeface="Open Sans"/>
              </a:rPr>
              <a:t>Điểm và Vector</a:t>
            </a:r>
            <a:endParaRPr>
              <a:latin typeface="Open Sans"/>
              <a:ea typeface="Open Sans"/>
              <a:cs typeface="Open Sans"/>
              <a:sym typeface="Open Sans"/>
            </a:endParaRPr>
          </a:p>
        </p:txBody>
      </p:sp>
      <p:sp>
        <p:nvSpPr>
          <p:cNvPr id="106" name="Google Shape;106;p18"/>
          <p:cNvSpPr txBox="1">
            <a:spLocks noGrp="1"/>
          </p:cNvSpPr>
          <p:nvPr>
            <p:ph type="body" idx="1"/>
          </p:nvPr>
        </p:nvSpPr>
        <p:spPr>
          <a:xfrm>
            <a:off x="311700" y="1266325"/>
            <a:ext cx="4215300" cy="33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accent1"/>
              </a:buClr>
              <a:buSzPts val="1800"/>
              <a:buAutoNum type="arabicPeriod"/>
            </a:pPr>
            <a:r>
              <a:rPr lang="en" b="1">
                <a:solidFill>
                  <a:schemeClr val="accent1"/>
                </a:solidFill>
              </a:rPr>
              <a:t>Tính toán với vectơ:</a:t>
            </a:r>
            <a:endParaRPr b="1">
              <a:solidFill>
                <a:schemeClr val="accent1"/>
              </a:solidFill>
            </a:endParaRPr>
          </a:p>
          <a:p>
            <a:pPr marL="457200" lvl="0" indent="-323850" algn="l" rtl="0">
              <a:spcBef>
                <a:spcPts val="0"/>
              </a:spcBef>
              <a:spcAft>
                <a:spcPts val="0"/>
              </a:spcAft>
              <a:buSzPts val="1500"/>
              <a:buChar char="❖"/>
            </a:pPr>
            <a:r>
              <a:rPr lang="en" sz="1500">
                <a:solidFill>
                  <a:schemeClr val="bg2">
                    <a:lumMod val="50000"/>
                  </a:schemeClr>
                </a:solidFill>
              </a:rPr>
              <a:t>Giả sử có 2 vector u = (1, 0) và v = (3, 2).</a:t>
            </a:r>
            <a:endParaRPr sz="1500">
              <a:solidFill>
                <a:schemeClr val="bg2">
                  <a:lumMod val="50000"/>
                </a:schemeClr>
              </a:solidFill>
            </a:endParaRPr>
          </a:p>
          <a:p>
            <a:pPr marL="457200" lvl="0" indent="-323850" algn="l" rtl="0">
              <a:spcBef>
                <a:spcPts val="0"/>
              </a:spcBef>
              <a:spcAft>
                <a:spcPts val="0"/>
              </a:spcAft>
              <a:buSzPts val="1500"/>
              <a:buChar char="❖"/>
            </a:pPr>
            <a:r>
              <a:rPr lang="en" sz="1500">
                <a:solidFill>
                  <a:schemeClr val="bg2">
                    <a:lumMod val="50000"/>
                  </a:schemeClr>
                </a:solidFill>
              </a:rPr>
              <a:t>Các phép toán cơ bản có thể thực hiện trên 2 vector này :</a:t>
            </a:r>
            <a:endParaRPr sz="1500">
              <a:solidFill>
                <a:schemeClr val="bg2">
                  <a:lumMod val="50000"/>
                </a:schemeClr>
              </a:solidFill>
            </a:endParaRPr>
          </a:p>
          <a:p>
            <a:pPr marL="914400" lvl="1" indent="-323850" algn="l" rtl="0">
              <a:lnSpc>
                <a:spcPct val="150000"/>
              </a:lnSpc>
              <a:spcBef>
                <a:spcPts val="0"/>
              </a:spcBef>
              <a:spcAft>
                <a:spcPts val="0"/>
              </a:spcAft>
              <a:buSzPts val="1500"/>
              <a:buChar char="➢"/>
            </a:pPr>
            <a:r>
              <a:rPr lang="en" sz="1500">
                <a:solidFill>
                  <a:schemeClr val="bg2">
                    <a:lumMod val="50000"/>
                  </a:schemeClr>
                </a:solidFill>
              </a:rPr>
              <a:t>Cộng 2 vector.</a:t>
            </a:r>
            <a:endParaRPr sz="1500">
              <a:solidFill>
                <a:schemeClr val="bg2">
                  <a:lumMod val="50000"/>
                </a:schemeClr>
              </a:solidFill>
            </a:endParaRPr>
          </a:p>
          <a:p>
            <a:pPr marL="914400" lvl="1" indent="-323850" algn="l" rtl="0">
              <a:lnSpc>
                <a:spcPct val="150000"/>
              </a:lnSpc>
              <a:spcBef>
                <a:spcPts val="0"/>
              </a:spcBef>
              <a:spcAft>
                <a:spcPts val="0"/>
              </a:spcAft>
              <a:buSzPts val="1500"/>
              <a:buChar char="➢"/>
            </a:pPr>
            <a:r>
              <a:rPr lang="en" sz="1500">
                <a:solidFill>
                  <a:schemeClr val="bg2">
                    <a:lumMod val="50000"/>
                  </a:schemeClr>
                </a:solidFill>
              </a:rPr>
              <a:t>Trừ 2 vector.</a:t>
            </a:r>
            <a:endParaRPr sz="1500">
              <a:solidFill>
                <a:schemeClr val="bg2">
                  <a:lumMod val="50000"/>
                </a:schemeClr>
              </a:solidFill>
            </a:endParaRPr>
          </a:p>
          <a:p>
            <a:pPr marL="914400" lvl="1" indent="-323850" algn="l" rtl="0">
              <a:lnSpc>
                <a:spcPct val="150000"/>
              </a:lnSpc>
              <a:spcBef>
                <a:spcPts val="0"/>
              </a:spcBef>
              <a:spcAft>
                <a:spcPts val="0"/>
              </a:spcAft>
              <a:buSzPts val="1500"/>
              <a:buChar char="➢"/>
            </a:pPr>
            <a:r>
              <a:rPr lang="en" sz="1500">
                <a:solidFill>
                  <a:schemeClr val="bg2">
                    <a:lumMod val="50000"/>
                  </a:schemeClr>
                </a:solidFill>
              </a:rPr>
              <a:t>Nhân vector cho một vô hướng.</a:t>
            </a:r>
            <a:endParaRPr sz="1500">
              <a:solidFill>
                <a:schemeClr val="bg2">
                  <a:lumMod val="50000"/>
                </a:schemeClr>
              </a:solidFill>
            </a:endParaRPr>
          </a:p>
          <a:p>
            <a:pPr marL="0" lvl="0" indent="0" algn="l" rtl="0">
              <a:spcBef>
                <a:spcPts val="1600"/>
              </a:spcBef>
              <a:spcAft>
                <a:spcPts val="0"/>
              </a:spcAft>
              <a:buNone/>
            </a:pPr>
            <a:r>
              <a:rPr lang="en" b="1"/>
              <a:t>	</a:t>
            </a:r>
            <a:endParaRPr b="1"/>
          </a:p>
          <a:p>
            <a:pPr marL="0" lvl="0" indent="0" algn="l" rtl="0">
              <a:spcBef>
                <a:spcPts val="1600"/>
              </a:spcBef>
              <a:spcAft>
                <a:spcPts val="0"/>
              </a:spcAft>
              <a:buNone/>
            </a:pPr>
            <a:r>
              <a:rPr lang="en" b="1"/>
              <a:t>	</a:t>
            </a:r>
            <a:endParaRPr b="1"/>
          </a:p>
          <a:p>
            <a:pPr marL="0" lvl="0" indent="0" algn="l" rtl="0">
              <a:spcBef>
                <a:spcPts val="1600"/>
              </a:spcBef>
              <a:spcAft>
                <a:spcPts val="1600"/>
              </a:spcAft>
              <a:buNone/>
            </a:pPr>
            <a:r>
              <a:rPr lang="en" b="1"/>
              <a:t> </a:t>
            </a:r>
            <a:endParaRPr b="1"/>
          </a:p>
        </p:txBody>
      </p:sp>
      <p:sp>
        <p:nvSpPr>
          <p:cNvPr id="108" name="Google Shape;108;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6" name="Picture 5">
            <a:extLst>
              <a:ext uri="{FF2B5EF4-FFF2-40B4-BE49-F238E27FC236}">
                <a16:creationId xmlns:a16="http://schemas.microsoft.com/office/drawing/2014/main" id="{9C08EB6D-5FE0-48C5-AA58-F0A3197A0E1C}"/>
              </a:ext>
            </a:extLst>
          </p:cNvPr>
          <p:cNvPicPr>
            <a:picLocks noChangeAspect="1"/>
          </p:cNvPicPr>
          <p:nvPr/>
        </p:nvPicPr>
        <p:blipFill>
          <a:blip r:embed="rId3"/>
          <a:stretch>
            <a:fillRect/>
          </a:stretch>
        </p:blipFill>
        <p:spPr>
          <a:xfrm>
            <a:off x="4572000" y="1637544"/>
            <a:ext cx="4323306" cy="2126382"/>
          </a:xfrm>
          <a:prstGeom prst="rect">
            <a:avLst/>
          </a:prstGeom>
        </p:spPr>
      </p:pic>
      <p:grpSp>
        <p:nvGrpSpPr>
          <p:cNvPr id="7" name="Google Shape;1980;p42">
            <a:extLst>
              <a:ext uri="{FF2B5EF4-FFF2-40B4-BE49-F238E27FC236}">
                <a16:creationId xmlns:a16="http://schemas.microsoft.com/office/drawing/2014/main" id="{86E1A137-8A32-4D00-AAAB-94F1ACB8FFB0}"/>
              </a:ext>
            </a:extLst>
          </p:cNvPr>
          <p:cNvGrpSpPr/>
          <p:nvPr/>
        </p:nvGrpSpPr>
        <p:grpSpPr>
          <a:xfrm>
            <a:off x="8472458" y="22573"/>
            <a:ext cx="775731" cy="753817"/>
            <a:chOff x="5109838" y="3156700"/>
            <a:chExt cx="306625" cy="297975"/>
          </a:xfrm>
        </p:grpSpPr>
        <p:sp>
          <p:nvSpPr>
            <p:cNvPr id="8" name="Google Shape;1981;p42">
              <a:extLst>
                <a:ext uri="{FF2B5EF4-FFF2-40B4-BE49-F238E27FC236}">
                  <a16:creationId xmlns:a16="http://schemas.microsoft.com/office/drawing/2014/main" id="{0A528A35-2C0F-4F20-8120-10F59A13AEA7}"/>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982;p42">
              <a:extLst>
                <a:ext uri="{FF2B5EF4-FFF2-40B4-BE49-F238E27FC236}">
                  <a16:creationId xmlns:a16="http://schemas.microsoft.com/office/drawing/2014/main" id="{E25E1E7C-F411-4F2A-804E-58925E127F91}"/>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83;p42">
              <a:extLst>
                <a:ext uri="{FF2B5EF4-FFF2-40B4-BE49-F238E27FC236}">
                  <a16:creationId xmlns:a16="http://schemas.microsoft.com/office/drawing/2014/main" id="{CA74CC9B-DAF7-419D-80C3-13E23C2D7C54}"/>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84;p42">
              <a:extLst>
                <a:ext uri="{FF2B5EF4-FFF2-40B4-BE49-F238E27FC236}">
                  <a16:creationId xmlns:a16="http://schemas.microsoft.com/office/drawing/2014/main" id="{9ECF6E7D-D56D-4F54-820B-DE36B82BF743}"/>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6">
                                            <p:txEl>
                                              <p:pRg st="0" end="0"/>
                                            </p:txEl>
                                          </p:spTgt>
                                        </p:tgtEl>
                                        <p:attrNameLst>
                                          <p:attrName>style.visibility</p:attrName>
                                        </p:attrNameLst>
                                      </p:cBhvr>
                                      <p:to>
                                        <p:strVal val="visible"/>
                                      </p:to>
                                    </p:set>
                                    <p:animEffect transition="in" filter="fade">
                                      <p:cBhvr>
                                        <p:cTn id="7" dur="500"/>
                                        <p:tgtEl>
                                          <p:spTgt spid="10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6">
                                            <p:txEl>
                                              <p:pRg st="1" end="1"/>
                                            </p:txEl>
                                          </p:spTgt>
                                        </p:tgtEl>
                                        <p:attrNameLst>
                                          <p:attrName>style.visibility</p:attrName>
                                        </p:attrNameLst>
                                      </p:cBhvr>
                                      <p:to>
                                        <p:strVal val="visible"/>
                                      </p:to>
                                    </p:set>
                                    <p:animEffect transition="in" filter="fade">
                                      <p:cBhvr>
                                        <p:cTn id="12" dur="500"/>
                                        <p:tgtEl>
                                          <p:spTgt spid="10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6">
                                            <p:txEl>
                                              <p:pRg st="2" end="2"/>
                                            </p:txEl>
                                          </p:spTgt>
                                        </p:tgtEl>
                                        <p:attrNameLst>
                                          <p:attrName>style.visibility</p:attrName>
                                        </p:attrNameLst>
                                      </p:cBhvr>
                                      <p:to>
                                        <p:strVal val="visible"/>
                                      </p:to>
                                    </p:set>
                                    <p:animEffect transition="in" filter="fade">
                                      <p:cBhvr>
                                        <p:cTn id="17" dur="500"/>
                                        <p:tgtEl>
                                          <p:spTgt spid="10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6">
                                            <p:txEl>
                                              <p:pRg st="3" end="3"/>
                                            </p:txEl>
                                          </p:spTgt>
                                        </p:tgtEl>
                                        <p:attrNameLst>
                                          <p:attrName>style.visibility</p:attrName>
                                        </p:attrNameLst>
                                      </p:cBhvr>
                                      <p:to>
                                        <p:strVal val="visible"/>
                                      </p:to>
                                    </p:set>
                                    <p:animEffect transition="in" filter="fade">
                                      <p:cBhvr>
                                        <p:cTn id="20" dur="500"/>
                                        <p:tgtEl>
                                          <p:spTgt spid="10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6">
                                            <p:txEl>
                                              <p:pRg st="4" end="4"/>
                                            </p:txEl>
                                          </p:spTgt>
                                        </p:tgtEl>
                                        <p:attrNameLst>
                                          <p:attrName>style.visibility</p:attrName>
                                        </p:attrNameLst>
                                      </p:cBhvr>
                                      <p:to>
                                        <p:strVal val="visible"/>
                                      </p:to>
                                    </p:set>
                                    <p:animEffect transition="in" filter="fade">
                                      <p:cBhvr>
                                        <p:cTn id="23" dur="500"/>
                                        <p:tgtEl>
                                          <p:spTgt spid="10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6">
                                            <p:txEl>
                                              <p:pRg st="5" end="5"/>
                                            </p:txEl>
                                          </p:spTgt>
                                        </p:tgtEl>
                                        <p:attrNameLst>
                                          <p:attrName>style.visibility</p:attrName>
                                        </p:attrNameLst>
                                      </p:cBhvr>
                                      <p:to>
                                        <p:strVal val="visible"/>
                                      </p:to>
                                    </p:set>
                                    <p:animEffect transition="in" filter="fade">
                                      <p:cBhvr>
                                        <p:cTn id="26" dur="500"/>
                                        <p:tgtEl>
                                          <p:spTgt spid="10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6">
                                            <p:txEl>
                                              <p:pRg st="6" end="6"/>
                                            </p:txEl>
                                          </p:spTgt>
                                        </p:tgtEl>
                                        <p:attrNameLst>
                                          <p:attrName>style.visibility</p:attrName>
                                        </p:attrNameLst>
                                      </p:cBhvr>
                                      <p:to>
                                        <p:strVal val="visible"/>
                                      </p:to>
                                    </p:set>
                                    <p:animEffect transition="in" filter="fade">
                                      <p:cBhvr>
                                        <p:cTn id="31" dur="500"/>
                                        <p:tgtEl>
                                          <p:spTgt spid="106">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6">
                                            <p:txEl>
                                              <p:pRg st="7" end="7"/>
                                            </p:txEl>
                                          </p:spTgt>
                                        </p:tgtEl>
                                        <p:attrNameLst>
                                          <p:attrName>style.visibility</p:attrName>
                                        </p:attrNameLst>
                                      </p:cBhvr>
                                      <p:to>
                                        <p:strVal val="visible"/>
                                      </p:to>
                                    </p:set>
                                    <p:animEffect transition="in" filter="fade">
                                      <p:cBhvr>
                                        <p:cTn id="36" dur="500"/>
                                        <p:tgtEl>
                                          <p:spTgt spid="106">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06">
                                            <p:txEl>
                                              <p:pRg st="8" end="8"/>
                                            </p:txEl>
                                          </p:spTgt>
                                        </p:tgtEl>
                                        <p:attrNameLst>
                                          <p:attrName>style.visibility</p:attrName>
                                        </p:attrNameLst>
                                      </p:cBhvr>
                                      <p:to>
                                        <p:strVal val="visible"/>
                                      </p:to>
                                    </p:set>
                                    <p:animEffect transition="in" filter="fade">
                                      <p:cBhvr>
                                        <p:cTn id="41" dur="500"/>
                                        <p:tgtEl>
                                          <p:spTgt spid="106">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build="p"/>
    </p:bldLst>
  </p:timing>
</p:sld>
</file>

<file path=ppt/theme/theme1.xml><?xml version="1.0" encoding="utf-8"?>
<a:theme xmlns:a="http://schemas.openxmlformats.org/drawingml/2006/main" name="Mathematics Subject for Middle School - 6th Grade: Geometry and Spatial Sense by Slidesgo">
  <a:themeElements>
    <a:clrScheme name="Simple Light">
      <a:dk1>
        <a:srgbClr val="FF7DAC"/>
      </a:dk1>
      <a:lt1>
        <a:srgbClr val="FFFFFF"/>
      </a:lt1>
      <a:dk2>
        <a:srgbClr val="000000"/>
      </a:dk2>
      <a:lt2>
        <a:srgbClr val="2DD5E3"/>
      </a:lt2>
      <a:accent1>
        <a:srgbClr val="FFDE23"/>
      </a:accent1>
      <a:accent2>
        <a:srgbClr val="E87EFF"/>
      </a:accent2>
      <a:accent3>
        <a:srgbClr val="78909C"/>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2554</Words>
  <Application>Microsoft Office PowerPoint</Application>
  <PresentationFormat>On-screen Show (16:9)</PresentationFormat>
  <Paragraphs>404</Paragraphs>
  <Slides>54</Slides>
  <Notes>54</Notes>
  <HiddenSlides>0</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54</vt:i4>
      </vt:variant>
    </vt:vector>
  </HeadingPairs>
  <TitlesOfParts>
    <vt:vector size="69" baseType="lpstr">
      <vt:lpstr>Cambria Math</vt:lpstr>
      <vt:lpstr>Wingdings</vt:lpstr>
      <vt:lpstr>Calibri</vt:lpstr>
      <vt:lpstr>Arial</vt:lpstr>
      <vt:lpstr>Nunito</vt:lpstr>
      <vt:lpstr>Bebas Neue</vt:lpstr>
      <vt:lpstr>PT Sans Narrow</vt:lpstr>
      <vt:lpstr>Segoe UI Historic</vt:lpstr>
      <vt:lpstr>Consolas</vt:lpstr>
      <vt:lpstr>Open Sans</vt:lpstr>
      <vt:lpstr>Odibee Sans</vt:lpstr>
      <vt:lpstr>Courier New</vt:lpstr>
      <vt:lpstr>Mathematics Subject for Middle School - 6th Grade: Geometry and Spatial Sense by Slidesgo</vt:lpstr>
      <vt:lpstr>Tropic</vt:lpstr>
      <vt:lpstr>Equation</vt:lpstr>
      <vt:lpstr>COMPUTATIONAL GEOMETRY</vt:lpstr>
      <vt:lpstr>GROUP 6</vt:lpstr>
      <vt:lpstr>RANKING SYSTEM</vt:lpstr>
      <vt:lpstr>PowerPoint Presentation</vt:lpstr>
      <vt:lpstr>PowerPoint Presentation</vt:lpstr>
      <vt:lpstr>ELEMENTARY OPERATIONS</vt:lpstr>
      <vt:lpstr>ELEMENTARY  OPERATIONS</vt:lpstr>
      <vt:lpstr>Điểm và Vector</vt:lpstr>
      <vt:lpstr>Điểm và Vector</vt:lpstr>
      <vt:lpstr>B. Tích và góc</vt:lpstr>
      <vt:lpstr>B. Tích và góc</vt:lpstr>
      <vt:lpstr>B. Tích và góc</vt:lpstr>
      <vt:lpstr>B. Tích và góc</vt:lpstr>
      <vt:lpstr>B. Tích và góc</vt:lpstr>
      <vt:lpstr>C. Đường thẳng</vt:lpstr>
      <vt:lpstr>C. Đường thẳng</vt:lpstr>
      <vt:lpstr>PowerPoint Presentation</vt:lpstr>
      <vt:lpstr>PowerPoint Presentation</vt:lpstr>
      <vt:lpstr>D. ĐƯỜNG TRÒN</vt:lpstr>
      <vt:lpstr>PowerPoint Presentation</vt:lpstr>
      <vt:lpstr>PowerPoint Presentation</vt:lpstr>
      <vt:lpstr>E. Khoảng cách</vt:lpstr>
      <vt:lpstr>PowerPoint Presentation</vt:lpstr>
      <vt:lpstr>Một vài hàm tính khoảng cách khác</vt:lpstr>
      <vt:lpstr>F. Tổng các phân đoạn</vt:lpstr>
      <vt:lpstr>Klee’s Algorithm</vt:lpstr>
      <vt:lpstr>PowerPoint Presentation</vt:lpstr>
      <vt:lpstr>SWEEP-LINE</vt:lpstr>
      <vt:lpstr>Sweep-line</vt:lpstr>
      <vt:lpstr>Sweep-line</vt:lpstr>
      <vt:lpstr>PowerPoint Presentation</vt:lpstr>
      <vt:lpstr>F. Sweep-line</vt:lpstr>
      <vt:lpstr>POLYGON</vt:lpstr>
      <vt:lpstr> Đa giác</vt:lpstr>
      <vt:lpstr> Đa giác</vt:lpstr>
      <vt:lpstr> Đa giác</vt:lpstr>
      <vt:lpstr> Đa giác</vt:lpstr>
      <vt:lpstr> Đa giác</vt:lpstr>
      <vt:lpstr> Đa giác</vt:lpstr>
      <vt:lpstr> Đa giác</vt:lpstr>
      <vt:lpstr> Đa giác</vt:lpstr>
      <vt:lpstr> Đa giác</vt:lpstr>
      <vt:lpstr>B. Bao Lồi</vt:lpstr>
      <vt:lpstr>B. Bao Lồi</vt:lpstr>
      <vt:lpstr>B. Bao Lồi</vt:lpstr>
      <vt:lpstr>B. Bao Lồi</vt:lpstr>
      <vt:lpstr>B. Bao Lồi</vt:lpstr>
      <vt:lpstr>B. Bao Lồi</vt:lpstr>
      <vt:lpstr>B. Bao Lồi</vt:lpstr>
      <vt:lpstr>APPLICATIONS</vt:lpstr>
      <vt:lpstr>Applications</vt:lpstr>
      <vt:lpstr>Applications</vt:lpstr>
      <vt:lpstr>Applications</vt:lpstr>
      <vt:lpstr>THANKS FOR YOUR PARTICIPATION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Geometry</dc:title>
  <cp:lastModifiedBy>Nguyễn Tiến Hưng</cp:lastModifiedBy>
  <cp:revision>1</cp:revision>
  <dcterms:modified xsi:type="dcterms:W3CDTF">2021-12-08T05:53:15Z</dcterms:modified>
</cp:coreProperties>
</file>